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slideshow.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8"/>
  </p:notesMasterIdLst>
  <p:handoutMasterIdLst>
    <p:handoutMasterId r:id="rId29"/>
  </p:handoutMasterIdLst>
  <p:sldIdLst>
    <p:sldId id="310" r:id="rId5"/>
    <p:sldId id="335" r:id="rId6"/>
    <p:sldId id="336" r:id="rId7"/>
    <p:sldId id="337" r:id="rId8"/>
    <p:sldId id="338" r:id="rId9"/>
    <p:sldId id="339" r:id="rId10"/>
    <p:sldId id="340" r:id="rId11"/>
    <p:sldId id="341" r:id="rId12"/>
    <p:sldId id="342" r:id="rId13"/>
    <p:sldId id="311" r:id="rId14"/>
    <p:sldId id="331" r:id="rId15"/>
    <p:sldId id="317" r:id="rId16"/>
    <p:sldId id="332" r:id="rId17"/>
    <p:sldId id="318" r:id="rId18"/>
    <p:sldId id="333" r:id="rId19"/>
    <p:sldId id="319" r:id="rId20"/>
    <p:sldId id="334" r:id="rId21"/>
    <p:sldId id="315" r:id="rId22"/>
    <p:sldId id="320" r:id="rId23"/>
    <p:sldId id="321" r:id="rId24"/>
    <p:sldId id="330" r:id="rId25"/>
    <p:sldId id="343" r:id="rId26"/>
    <p:sldId id="316" r:id="rId27"/>
  </p:sldIdLst>
  <p:sldSz cx="12192000" cy="6858000"/>
  <p:notesSz cx="7010400" cy="9296400"/>
  <p:custDataLst>
    <p:tags r:id="rId30"/>
  </p:custDataLst>
  <p:defaultTextStyle>
    <a:defPPr>
      <a:defRPr lang="en-US"/>
    </a:defPPr>
    <a:lvl1pPr marL="0" algn="l" defTabSz="725714" rtl="0" eaLnBrk="1" latinLnBrk="0" hangingPunct="1">
      <a:defRPr sz="2857" kern="1200">
        <a:solidFill>
          <a:schemeClr val="tx1"/>
        </a:solidFill>
        <a:latin typeface="+mn-lt"/>
        <a:ea typeface="+mn-ea"/>
        <a:cs typeface="+mn-cs"/>
      </a:defRPr>
    </a:lvl1pPr>
    <a:lvl2pPr marL="725714" algn="l" defTabSz="725714" rtl="0" eaLnBrk="1" latinLnBrk="0" hangingPunct="1">
      <a:defRPr sz="2857" kern="1200">
        <a:solidFill>
          <a:schemeClr val="tx1"/>
        </a:solidFill>
        <a:latin typeface="+mn-lt"/>
        <a:ea typeface="+mn-ea"/>
        <a:cs typeface="+mn-cs"/>
      </a:defRPr>
    </a:lvl2pPr>
    <a:lvl3pPr marL="1451426" algn="l" defTabSz="725714" rtl="0" eaLnBrk="1" latinLnBrk="0" hangingPunct="1">
      <a:defRPr sz="2857" kern="1200">
        <a:solidFill>
          <a:schemeClr val="tx1"/>
        </a:solidFill>
        <a:latin typeface="+mn-lt"/>
        <a:ea typeface="+mn-ea"/>
        <a:cs typeface="+mn-cs"/>
      </a:defRPr>
    </a:lvl3pPr>
    <a:lvl4pPr marL="2177139" algn="l" defTabSz="725714" rtl="0" eaLnBrk="1" latinLnBrk="0" hangingPunct="1">
      <a:defRPr sz="2857" kern="1200">
        <a:solidFill>
          <a:schemeClr val="tx1"/>
        </a:solidFill>
        <a:latin typeface="+mn-lt"/>
        <a:ea typeface="+mn-ea"/>
        <a:cs typeface="+mn-cs"/>
      </a:defRPr>
    </a:lvl4pPr>
    <a:lvl5pPr marL="2902851" algn="l" defTabSz="725714" rtl="0" eaLnBrk="1" latinLnBrk="0" hangingPunct="1">
      <a:defRPr sz="2857" kern="1200">
        <a:solidFill>
          <a:schemeClr val="tx1"/>
        </a:solidFill>
        <a:latin typeface="+mn-lt"/>
        <a:ea typeface="+mn-ea"/>
        <a:cs typeface="+mn-cs"/>
      </a:defRPr>
    </a:lvl5pPr>
    <a:lvl6pPr marL="3628565" algn="l" defTabSz="725714" rtl="0" eaLnBrk="1" latinLnBrk="0" hangingPunct="1">
      <a:defRPr sz="2857" kern="1200">
        <a:solidFill>
          <a:schemeClr val="tx1"/>
        </a:solidFill>
        <a:latin typeface="+mn-lt"/>
        <a:ea typeface="+mn-ea"/>
        <a:cs typeface="+mn-cs"/>
      </a:defRPr>
    </a:lvl6pPr>
    <a:lvl7pPr marL="4354277" algn="l" defTabSz="725714" rtl="0" eaLnBrk="1" latinLnBrk="0" hangingPunct="1">
      <a:defRPr sz="2857" kern="1200">
        <a:solidFill>
          <a:schemeClr val="tx1"/>
        </a:solidFill>
        <a:latin typeface="+mn-lt"/>
        <a:ea typeface="+mn-ea"/>
        <a:cs typeface="+mn-cs"/>
      </a:defRPr>
    </a:lvl7pPr>
    <a:lvl8pPr marL="5079990" algn="l" defTabSz="725714" rtl="0" eaLnBrk="1" latinLnBrk="0" hangingPunct="1">
      <a:defRPr sz="2857" kern="1200">
        <a:solidFill>
          <a:schemeClr val="tx1"/>
        </a:solidFill>
        <a:latin typeface="+mn-lt"/>
        <a:ea typeface="+mn-ea"/>
        <a:cs typeface="+mn-cs"/>
      </a:defRPr>
    </a:lvl8pPr>
    <a:lvl9pPr marL="5805702" algn="l" defTabSz="725714" rtl="0" eaLnBrk="1" latinLnBrk="0" hangingPunct="1">
      <a:defRPr sz="2857"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9AD6C2A-ABBD-0A6D-88FB-008D76A66871}" name="Janelle Manning" initials="JM" userId="S::Janelle.Manning@axosadvisorservices.com::c1feb7ba-4758-4ed9-a21b-27b9ff0c140f"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clrMode="gray"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9539"/>
    <a:srgbClr val="1E3860"/>
    <a:srgbClr val="F6F6F6"/>
    <a:srgbClr val="FAA661"/>
    <a:srgbClr val="1E3813"/>
    <a:srgbClr val="F4F4F4"/>
    <a:srgbClr val="17294E"/>
    <a:srgbClr val="1D2845"/>
    <a:srgbClr val="1F3861"/>
    <a:srgbClr val="1F386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1BC8BF-231C-4D6B-A3DB-E06D958E7F83}" v="14" dt="2023-12-11T16:22:58.0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238" autoAdjust="0"/>
  </p:normalViewPr>
  <p:slideViewPr>
    <p:cSldViewPr snapToGrid="0" snapToObjects="1">
      <p:cViewPr varScale="1">
        <p:scale>
          <a:sx n="114" d="100"/>
          <a:sy n="114" d="100"/>
        </p:scale>
        <p:origin x="414" y="10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ags" Target="tags/tag1.xml"/><Relationship Id="rId35" Type="http://schemas.microsoft.com/office/2015/10/relationships/revisionInfo" Target="revisionInfo.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A7DA51E-B400-C64E-86CA-FDF5CAEC30AA}" type="datetimeFigureOut">
              <a:rPr lang="en-US" smtClean="0"/>
              <a:t>12/18/2023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E321DDD-DAE9-B948-82E5-A7C972F3D2E9}" type="slidenum">
              <a:rPr lang="en-US" smtClean="0"/>
              <a:t>‹#›</a:t>
            </a:fld>
            <a:endParaRPr lang="en-US"/>
          </a:p>
        </p:txBody>
      </p:sp>
    </p:spTree>
    <p:extLst>
      <p:ext uri="{BB962C8B-B14F-4D97-AF65-F5344CB8AC3E}">
        <p14:creationId xmlns:p14="http://schemas.microsoft.com/office/powerpoint/2010/main" val="16370009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Arial" panose="020B0604020202020204" pitchFamily="34" charset="0"/>
                <a:ea typeface="Aktiv Grotesk Light" panose="020B0404020202020204" pitchFamily="34" charset="0"/>
                <a:cs typeface="Arial" panose="020B0604020202020204" pitchFamily="34" charset="0"/>
                <a:sym typeface="Arial" panose="020B0604020202020204" pitchFamily="34" charset="0"/>
              </a:defRPr>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atin typeface="Arial" panose="020B0604020202020204" pitchFamily="34" charset="0"/>
                <a:ea typeface="Aktiv Grotesk Light" panose="020B0404020202020204" pitchFamily="34" charset="0"/>
                <a:cs typeface="Arial" panose="020B0604020202020204" pitchFamily="34" charset="0"/>
                <a:sym typeface="Arial" panose="020B0604020202020204" pitchFamily="34" charset="0"/>
              </a:defRPr>
            </a:lvl1pPr>
          </a:lstStyle>
          <a:p>
            <a:fld id="{2BA4F6F5-88C3-6247-B71F-7F6E68E85B53}" type="datetimeFigureOut">
              <a:rPr lang="en-US" smtClean="0"/>
              <a:pPr/>
              <a:t>12/18/2023</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atin typeface="Arial" panose="020B0604020202020204" pitchFamily="34" charset="0"/>
                <a:ea typeface="Aktiv Grotesk Light" panose="020B0404020202020204" pitchFamily="34" charset="0"/>
                <a:cs typeface="Arial" panose="020B0604020202020204" pitchFamily="34" charset="0"/>
                <a:sym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atin typeface="Arial" panose="020B0604020202020204" pitchFamily="34" charset="0"/>
                <a:ea typeface="Aktiv Grotesk Light" panose="020B0404020202020204" pitchFamily="34" charset="0"/>
                <a:cs typeface="Arial" panose="020B0604020202020204" pitchFamily="34" charset="0"/>
                <a:sym typeface="Arial" panose="020B0604020202020204" pitchFamily="34" charset="0"/>
              </a:defRPr>
            </a:lvl1pPr>
          </a:lstStyle>
          <a:p>
            <a:fld id="{7133FCCB-33A4-F343-8A73-7EE34B04E6A7}" type="slidenum">
              <a:rPr lang="en-US" smtClean="0"/>
              <a:pPr/>
              <a:t>‹#›</a:t>
            </a:fld>
            <a:endParaRPr lang="en-US"/>
          </a:p>
        </p:txBody>
      </p:sp>
    </p:spTree>
    <p:extLst>
      <p:ext uri="{BB962C8B-B14F-4D97-AF65-F5344CB8AC3E}">
        <p14:creationId xmlns:p14="http://schemas.microsoft.com/office/powerpoint/2010/main" val="3010515875"/>
      </p:ext>
    </p:extLst>
  </p:cSld>
  <p:clrMap bg1="lt1" tx1="dk1" bg2="lt2" tx2="dk2" accent1="accent1" accent2="accent2" accent3="accent3" accent4="accent4" accent5="accent5" accent6="accent6" hlink="hlink" folHlink="folHlink"/>
  <p:notesStyle>
    <a:lvl1pPr marL="0" algn="l" defTabSz="725714" rtl="0" eaLnBrk="1" latinLnBrk="0" hangingPunct="1">
      <a:defRPr sz="1905" kern="1200">
        <a:solidFill>
          <a:schemeClr val="tx1"/>
        </a:solidFill>
        <a:latin typeface="Arial" panose="020B0604020202020204" pitchFamily="34" charset="0"/>
        <a:ea typeface="Aktiv Grotesk Light" panose="020B0404020202020204" pitchFamily="34" charset="0"/>
        <a:cs typeface="Arial" panose="020B0604020202020204" pitchFamily="34" charset="0"/>
        <a:sym typeface="Arial" panose="020B0604020202020204" pitchFamily="34" charset="0"/>
      </a:defRPr>
    </a:lvl1pPr>
    <a:lvl2pPr marL="725714" algn="l" defTabSz="725714" rtl="0" eaLnBrk="1" latinLnBrk="0" hangingPunct="1">
      <a:defRPr sz="1905" kern="1200">
        <a:solidFill>
          <a:schemeClr val="tx1"/>
        </a:solidFill>
        <a:latin typeface="Arial" panose="020B0604020202020204" pitchFamily="34" charset="0"/>
        <a:ea typeface="Aktiv Grotesk Light" panose="020B0404020202020204" pitchFamily="34" charset="0"/>
        <a:cs typeface="Arial" panose="020B0604020202020204" pitchFamily="34" charset="0"/>
        <a:sym typeface="Arial" panose="020B0604020202020204" pitchFamily="34" charset="0"/>
      </a:defRPr>
    </a:lvl2pPr>
    <a:lvl3pPr marL="1451426" algn="l" defTabSz="725714" rtl="0" eaLnBrk="1" latinLnBrk="0" hangingPunct="1">
      <a:defRPr sz="1905" kern="1200">
        <a:solidFill>
          <a:schemeClr val="tx1"/>
        </a:solidFill>
        <a:latin typeface="Arial" panose="020B0604020202020204" pitchFamily="34" charset="0"/>
        <a:ea typeface="Aktiv Grotesk Light" panose="020B0404020202020204" pitchFamily="34" charset="0"/>
        <a:cs typeface="Arial" panose="020B0604020202020204" pitchFamily="34" charset="0"/>
        <a:sym typeface="Arial" panose="020B0604020202020204" pitchFamily="34" charset="0"/>
      </a:defRPr>
    </a:lvl3pPr>
    <a:lvl4pPr marL="2177139" algn="l" defTabSz="725714" rtl="0" eaLnBrk="1" latinLnBrk="0" hangingPunct="1">
      <a:defRPr sz="1905" kern="1200">
        <a:solidFill>
          <a:schemeClr val="tx1"/>
        </a:solidFill>
        <a:latin typeface="Arial" panose="020B0604020202020204" pitchFamily="34" charset="0"/>
        <a:ea typeface="Aktiv Grotesk Light" panose="020B0404020202020204" pitchFamily="34" charset="0"/>
        <a:cs typeface="Arial" panose="020B0604020202020204" pitchFamily="34" charset="0"/>
        <a:sym typeface="Arial" panose="020B0604020202020204" pitchFamily="34" charset="0"/>
      </a:defRPr>
    </a:lvl4pPr>
    <a:lvl5pPr marL="2902851" algn="l" defTabSz="725714" rtl="0" eaLnBrk="1" latinLnBrk="0" hangingPunct="1">
      <a:defRPr sz="1905" kern="1200">
        <a:solidFill>
          <a:schemeClr val="tx1"/>
        </a:solidFill>
        <a:latin typeface="Arial" panose="020B0604020202020204" pitchFamily="34" charset="0"/>
        <a:ea typeface="Aktiv Grotesk Light" panose="020B0404020202020204" pitchFamily="34" charset="0"/>
        <a:cs typeface="Arial" panose="020B0604020202020204" pitchFamily="34" charset="0"/>
        <a:sym typeface="Arial" panose="020B0604020202020204" pitchFamily="34" charset="0"/>
      </a:defRPr>
    </a:lvl5pPr>
    <a:lvl6pPr marL="3628565" algn="l" defTabSz="725714" rtl="0" eaLnBrk="1" latinLnBrk="0" hangingPunct="1">
      <a:defRPr sz="1905" kern="1200">
        <a:solidFill>
          <a:schemeClr val="tx1"/>
        </a:solidFill>
        <a:latin typeface="+mn-lt"/>
        <a:ea typeface="+mn-ea"/>
        <a:cs typeface="+mn-cs"/>
      </a:defRPr>
    </a:lvl6pPr>
    <a:lvl7pPr marL="4354277" algn="l" defTabSz="725714" rtl="0" eaLnBrk="1" latinLnBrk="0" hangingPunct="1">
      <a:defRPr sz="1905" kern="1200">
        <a:solidFill>
          <a:schemeClr val="tx1"/>
        </a:solidFill>
        <a:latin typeface="+mn-lt"/>
        <a:ea typeface="+mn-ea"/>
        <a:cs typeface="+mn-cs"/>
      </a:defRPr>
    </a:lvl7pPr>
    <a:lvl8pPr marL="5079990" algn="l" defTabSz="725714" rtl="0" eaLnBrk="1" latinLnBrk="0" hangingPunct="1">
      <a:defRPr sz="1905" kern="1200">
        <a:solidFill>
          <a:schemeClr val="tx1"/>
        </a:solidFill>
        <a:latin typeface="+mn-lt"/>
        <a:ea typeface="+mn-ea"/>
        <a:cs typeface="+mn-cs"/>
      </a:defRPr>
    </a:lvl8pPr>
    <a:lvl9pPr marL="5805702" algn="l" defTabSz="725714" rtl="0" eaLnBrk="1" latinLnBrk="0" hangingPunct="1">
      <a:defRPr sz="1905"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6.png"/><Relationship Id="rId5" Type="http://schemas.openxmlformats.org/officeDocument/2006/relationships/image" Target="../media/image3.emf"/><Relationship Id="rId4" Type="http://schemas.openxmlformats.org/officeDocument/2006/relationships/oleObject" Target="../embeddings/oleObject10.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6.png"/><Relationship Id="rId5" Type="http://schemas.openxmlformats.org/officeDocument/2006/relationships/image" Target="../media/image3.emf"/><Relationship Id="rId4" Type="http://schemas.openxmlformats.org/officeDocument/2006/relationships/oleObject" Target="../embeddings/oleObject11.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6.png"/><Relationship Id="rId5" Type="http://schemas.openxmlformats.org/officeDocument/2006/relationships/image" Target="../media/image3.emf"/><Relationship Id="rId4" Type="http://schemas.openxmlformats.org/officeDocument/2006/relationships/oleObject" Target="../embeddings/oleObject12.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6.png"/><Relationship Id="rId5" Type="http://schemas.openxmlformats.org/officeDocument/2006/relationships/image" Target="../media/image3.emf"/><Relationship Id="rId4" Type="http://schemas.openxmlformats.org/officeDocument/2006/relationships/oleObject" Target="../embeddings/oleObject13.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6.png"/><Relationship Id="rId5" Type="http://schemas.openxmlformats.org/officeDocument/2006/relationships/image" Target="../media/image3.emf"/><Relationship Id="rId4" Type="http://schemas.openxmlformats.org/officeDocument/2006/relationships/oleObject" Target="../embeddings/oleObject14.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6.png"/><Relationship Id="rId5" Type="http://schemas.openxmlformats.org/officeDocument/2006/relationships/image" Target="../media/image3.emf"/><Relationship Id="rId4" Type="http://schemas.openxmlformats.org/officeDocument/2006/relationships/oleObject" Target="../embeddings/oleObject15.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6.png"/><Relationship Id="rId5" Type="http://schemas.openxmlformats.org/officeDocument/2006/relationships/image" Target="../media/image3.emf"/><Relationship Id="rId4" Type="http://schemas.openxmlformats.org/officeDocument/2006/relationships/oleObject" Target="../embeddings/oleObject16.bin"/></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32.xml"/><Relationship Id="rId6" Type="http://schemas.openxmlformats.org/officeDocument/2006/relationships/image" Target="../media/image6.png"/><Relationship Id="rId5" Type="http://schemas.openxmlformats.org/officeDocument/2006/relationships/image" Target="../media/image7.gif"/><Relationship Id="rId4" Type="http://schemas.openxmlformats.org/officeDocument/2006/relationships/image" Target="../media/image3.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slideMaster" Target="../slideMasters/slideMaster1.xml"/><Relationship Id="rId1" Type="http://schemas.openxmlformats.org/officeDocument/2006/relationships/tags" Target="../tags/tag33.xml"/><Relationship Id="rId6" Type="http://schemas.openxmlformats.org/officeDocument/2006/relationships/image" Target="../media/image6.png"/><Relationship Id="rId5" Type="http://schemas.openxmlformats.org/officeDocument/2006/relationships/image" Target="../media/image3.emf"/><Relationship Id="rId4" Type="http://schemas.openxmlformats.org/officeDocument/2006/relationships/oleObject" Target="../embeddings/oleObject18.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3.bin"/><Relationship Id="rId5" Type="http://schemas.openxmlformats.org/officeDocument/2006/relationships/image" Target="../media/image6.png"/><Relationship Id="rId4" Type="http://schemas.openxmlformats.org/officeDocument/2006/relationships/image" Target="../media/image5.gi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6.png"/><Relationship Id="rId5" Type="http://schemas.openxmlformats.org/officeDocument/2006/relationships/image" Target="../media/image3.emf"/><Relationship Id="rId4" Type="http://schemas.openxmlformats.org/officeDocument/2006/relationships/oleObject" Target="../embeddings/oleObject5.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6.png"/><Relationship Id="rId5" Type="http://schemas.openxmlformats.org/officeDocument/2006/relationships/image" Target="../media/image3.emf"/><Relationship Id="rId4" Type="http://schemas.openxmlformats.org/officeDocument/2006/relationships/oleObject" Target="../embeddings/oleObject6.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6.png"/><Relationship Id="rId5" Type="http://schemas.openxmlformats.org/officeDocument/2006/relationships/image" Target="../media/image3.emf"/><Relationship Id="rId4" Type="http://schemas.openxmlformats.org/officeDocument/2006/relationships/oleObject" Target="../embeddings/oleObject7.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6.png"/><Relationship Id="rId5" Type="http://schemas.openxmlformats.org/officeDocument/2006/relationships/image" Target="../media/image3.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6.png"/><Relationship Id="rId5" Type="http://schemas.openxmlformats.org/officeDocument/2006/relationships/image" Target="../media/image3.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P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D38C718-8062-654B-9A03-9ECC90E6A79C}"/>
              </a:ext>
            </a:extLst>
          </p:cNvPr>
          <p:cNvSpPr/>
          <p:nvPr userDrawn="1"/>
        </p:nvSpPr>
        <p:spPr>
          <a:xfrm rot="10800000">
            <a:off x="0" y="-1"/>
            <a:ext cx="12192000" cy="6858000"/>
          </a:xfrm>
          <a:prstGeom prst="rect">
            <a:avLst/>
          </a:prstGeom>
          <a:gradFill>
            <a:gsLst>
              <a:gs pos="0">
                <a:schemeClr val="accent1">
                  <a:lumMod val="84000"/>
                  <a:lumOff val="16000"/>
                </a:schemeClr>
              </a:gs>
              <a:gs pos="57000">
                <a:srgbClr val="1E3860"/>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350" dirty="0"/>
          </a:p>
        </p:txBody>
      </p:sp>
      <p:sp>
        <p:nvSpPr>
          <p:cNvPr id="10" name="Rectangle 22">
            <a:extLst>
              <a:ext uri="{FF2B5EF4-FFF2-40B4-BE49-F238E27FC236}">
                <a16:creationId xmlns:a16="http://schemas.microsoft.com/office/drawing/2014/main" id="{B8E6A88E-C33C-A84D-B867-906FD391B39E}"/>
              </a:ext>
            </a:extLst>
          </p:cNvPr>
          <p:cNvSpPr/>
          <p:nvPr userDrawn="1"/>
        </p:nvSpPr>
        <p:spPr bwMode="blackWhite">
          <a:xfrm>
            <a:off x="4033551" y="22011"/>
            <a:ext cx="6658165" cy="6837428"/>
          </a:xfrm>
          <a:custGeom>
            <a:avLst/>
            <a:gdLst>
              <a:gd name="connsiteX0" fmla="*/ 0 w 4760065"/>
              <a:gd name="connsiteY0" fmla="*/ 0 h 3753383"/>
              <a:gd name="connsiteX1" fmla="*/ 4760065 w 4760065"/>
              <a:gd name="connsiteY1" fmla="*/ 0 h 3753383"/>
              <a:gd name="connsiteX2" fmla="*/ 4760065 w 4760065"/>
              <a:gd name="connsiteY2" fmla="*/ 3753383 h 3753383"/>
              <a:gd name="connsiteX3" fmla="*/ 0 w 4760065"/>
              <a:gd name="connsiteY3" fmla="*/ 3753383 h 3753383"/>
              <a:gd name="connsiteX4" fmla="*/ 0 w 4760065"/>
              <a:gd name="connsiteY4" fmla="*/ 0 h 3753383"/>
              <a:gd name="connsiteX0" fmla="*/ 0 w 4760065"/>
              <a:gd name="connsiteY0" fmla="*/ 0 h 3753383"/>
              <a:gd name="connsiteX1" fmla="*/ 4028545 w 4760065"/>
              <a:gd name="connsiteY1" fmla="*/ 1479666 h 3753383"/>
              <a:gd name="connsiteX2" fmla="*/ 4760065 w 4760065"/>
              <a:gd name="connsiteY2" fmla="*/ 3753383 h 3753383"/>
              <a:gd name="connsiteX3" fmla="*/ 0 w 4760065"/>
              <a:gd name="connsiteY3" fmla="*/ 3753383 h 3753383"/>
              <a:gd name="connsiteX4" fmla="*/ 0 w 4760065"/>
              <a:gd name="connsiteY4" fmla="*/ 0 h 3753383"/>
              <a:gd name="connsiteX0" fmla="*/ 0 w 4028545"/>
              <a:gd name="connsiteY0" fmla="*/ 0 h 3753383"/>
              <a:gd name="connsiteX1" fmla="*/ 4028545 w 4028545"/>
              <a:gd name="connsiteY1" fmla="*/ 1479666 h 3753383"/>
              <a:gd name="connsiteX2" fmla="*/ 1767483 w 4028545"/>
              <a:gd name="connsiteY2" fmla="*/ 3745070 h 3753383"/>
              <a:gd name="connsiteX3" fmla="*/ 0 w 4028545"/>
              <a:gd name="connsiteY3" fmla="*/ 3753383 h 3753383"/>
              <a:gd name="connsiteX4" fmla="*/ 0 w 4028545"/>
              <a:gd name="connsiteY4" fmla="*/ 0 h 3753383"/>
              <a:gd name="connsiteX0" fmla="*/ 0 w 4028545"/>
              <a:gd name="connsiteY0" fmla="*/ 0 h 3745071"/>
              <a:gd name="connsiteX1" fmla="*/ 4028545 w 4028545"/>
              <a:gd name="connsiteY1" fmla="*/ 1479666 h 3745071"/>
              <a:gd name="connsiteX2" fmla="*/ 1767483 w 4028545"/>
              <a:gd name="connsiteY2" fmla="*/ 3745070 h 3745071"/>
              <a:gd name="connsiteX3" fmla="*/ 615142 w 4028545"/>
              <a:gd name="connsiteY3" fmla="*/ 3745071 h 3745071"/>
              <a:gd name="connsiteX4" fmla="*/ 0 w 4028545"/>
              <a:gd name="connsiteY4" fmla="*/ 0 h 3745071"/>
              <a:gd name="connsiteX0" fmla="*/ 955963 w 3413403"/>
              <a:gd name="connsiteY0" fmla="*/ 0 h 4684409"/>
              <a:gd name="connsiteX1" fmla="*/ 3413403 w 3413403"/>
              <a:gd name="connsiteY1" fmla="*/ 2419004 h 4684409"/>
              <a:gd name="connsiteX2" fmla="*/ 1152341 w 3413403"/>
              <a:gd name="connsiteY2" fmla="*/ 4684408 h 4684409"/>
              <a:gd name="connsiteX3" fmla="*/ 0 w 3413403"/>
              <a:gd name="connsiteY3" fmla="*/ 4684409 h 4684409"/>
              <a:gd name="connsiteX4" fmla="*/ 955963 w 3413403"/>
              <a:gd name="connsiteY4" fmla="*/ 0 h 4684409"/>
              <a:gd name="connsiteX0" fmla="*/ 955963 w 3413403"/>
              <a:gd name="connsiteY0" fmla="*/ 0 h 4684409"/>
              <a:gd name="connsiteX1" fmla="*/ 3413403 w 3413403"/>
              <a:gd name="connsiteY1" fmla="*/ 2419004 h 4684409"/>
              <a:gd name="connsiteX2" fmla="*/ 1152341 w 3413403"/>
              <a:gd name="connsiteY2" fmla="*/ 4684408 h 4684409"/>
              <a:gd name="connsiteX3" fmla="*/ 0 w 3413403"/>
              <a:gd name="connsiteY3" fmla="*/ 4684409 h 4684409"/>
              <a:gd name="connsiteX4" fmla="*/ 771247 w 3413403"/>
              <a:gd name="connsiteY4" fmla="*/ 891802 h 4684409"/>
              <a:gd name="connsiteX5" fmla="*/ 955963 w 3413403"/>
              <a:gd name="connsiteY5" fmla="*/ 0 h 4684409"/>
              <a:gd name="connsiteX0" fmla="*/ 1107429 w 3564869"/>
              <a:gd name="connsiteY0" fmla="*/ 0 h 4684409"/>
              <a:gd name="connsiteX1" fmla="*/ 3564869 w 3564869"/>
              <a:gd name="connsiteY1" fmla="*/ 2419004 h 4684409"/>
              <a:gd name="connsiteX2" fmla="*/ 1303807 w 3564869"/>
              <a:gd name="connsiteY2" fmla="*/ 4684408 h 4684409"/>
              <a:gd name="connsiteX3" fmla="*/ 151466 w 3564869"/>
              <a:gd name="connsiteY3" fmla="*/ 4684409 h 4684409"/>
              <a:gd name="connsiteX4" fmla="*/ 0 w 3564869"/>
              <a:gd name="connsiteY4" fmla="*/ 10653 h 4684409"/>
              <a:gd name="connsiteX5" fmla="*/ 1107429 w 3564869"/>
              <a:gd name="connsiteY5" fmla="*/ 0 h 4684409"/>
              <a:gd name="connsiteX0" fmla="*/ 1107429 w 3548243"/>
              <a:gd name="connsiteY0" fmla="*/ 0 h 4684409"/>
              <a:gd name="connsiteX1" fmla="*/ 3548243 w 3548243"/>
              <a:gd name="connsiteY1" fmla="*/ 2427317 h 4684409"/>
              <a:gd name="connsiteX2" fmla="*/ 1303807 w 3548243"/>
              <a:gd name="connsiteY2" fmla="*/ 4684408 h 4684409"/>
              <a:gd name="connsiteX3" fmla="*/ 151466 w 3548243"/>
              <a:gd name="connsiteY3" fmla="*/ 4684409 h 4684409"/>
              <a:gd name="connsiteX4" fmla="*/ 0 w 3548243"/>
              <a:gd name="connsiteY4" fmla="*/ 10653 h 4684409"/>
              <a:gd name="connsiteX5" fmla="*/ 1107429 w 3548243"/>
              <a:gd name="connsiteY5" fmla="*/ 0 h 4684409"/>
              <a:gd name="connsiteX0" fmla="*/ 955963 w 3396777"/>
              <a:gd name="connsiteY0" fmla="*/ 0 h 4684409"/>
              <a:gd name="connsiteX1" fmla="*/ 3396777 w 3396777"/>
              <a:gd name="connsiteY1" fmla="*/ 2427317 h 4684409"/>
              <a:gd name="connsiteX2" fmla="*/ 1152341 w 3396777"/>
              <a:gd name="connsiteY2" fmla="*/ 4684408 h 4684409"/>
              <a:gd name="connsiteX3" fmla="*/ 0 w 3396777"/>
              <a:gd name="connsiteY3" fmla="*/ 4684409 h 4684409"/>
              <a:gd name="connsiteX4" fmla="*/ 23101 w 3396777"/>
              <a:gd name="connsiteY4" fmla="*/ 18966 h 4684409"/>
              <a:gd name="connsiteX5" fmla="*/ 955963 w 3396777"/>
              <a:gd name="connsiteY5" fmla="*/ 0 h 4684409"/>
              <a:gd name="connsiteX0" fmla="*/ 955963 w 3396777"/>
              <a:gd name="connsiteY0" fmla="*/ 0 h 4684409"/>
              <a:gd name="connsiteX1" fmla="*/ 3396777 w 3396777"/>
              <a:gd name="connsiteY1" fmla="*/ 2427317 h 4684409"/>
              <a:gd name="connsiteX2" fmla="*/ 1152341 w 3396777"/>
              <a:gd name="connsiteY2" fmla="*/ 4684408 h 4684409"/>
              <a:gd name="connsiteX3" fmla="*/ 0 w 3396777"/>
              <a:gd name="connsiteY3" fmla="*/ 4684409 h 4684409"/>
              <a:gd name="connsiteX4" fmla="*/ 6476 w 3396777"/>
              <a:gd name="connsiteY4" fmla="*/ 1856078 h 4684409"/>
              <a:gd name="connsiteX5" fmla="*/ 23101 w 3396777"/>
              <a:gd name="connsiteY5" fmla="*/ 18966 h 4684409"/>
              <a:gd name="connsiteX6" fmla="*/ 955963 w 3396777"/>
              <a:gd name="connsiteY6" fmla="*/ 0 h 4684409"/>
              <a:gd name="connsiteX0" fmla="*/ 955963 w 3396777"/>
              <a:gd name="connsiteY0" fmla="*/ 0 h 4684409"/>
              <a:gd name="connsiteX1" fmla="*/ 3396777 w 3396777"/>
              <a:gd name="connsiteY1" fmla="*/ 2427317 h 4684409"/>
              <a:gd name="connsiteX2" fmla="*/ 1152341 w 3396777"/>
              <a:gd name="connsiteY2" fmla="*/ 4684408 h 4684409"/>
              <a:gd name="connsiteX3" fmla="*/ 0 w 3396777"/>
              <a:gd name="connsiteY3" fmla="*/ 4684409 h 4684409"/>
              <a:gd name="connsiteX4" fmla="*/ 2899305 w 3396777"/>
              <a:gd name="connsiteY4" fmla="*/ 2421344 h 4684409"/>
              <a:gd name="connsiteX5" fmla="*/ 23101 w 3396777"/>
              <a:gd name="connsiteY5" fmla="*/ 18966 h 4684409"/>
              <a:gd name="connsiteX6" fmla="*/ 955963 w 3396777"/>
              <a:gd name="connsiteY6" fmla="*/ 0 h 4684409"/>
              <a:gd name="connsiteX0" fmla="*/ 955963 w 3396777"/>
              <a:gd name="connsiteY0" fmla="*/ 0 h 4684409"/>
              <a:gd name="connsiteX1" fmla="*/ 3396777 w 3396777"/>
              <a:gd name="connsiteY1" fmla="*/ 2427317 h 4684409"/>
              <a:gd name="connsiteX2" fmla="*/ 1152341 w 3396777"/>
              <a:gd name="connsiteY2" fmla="*/ 4684408 h 4684409"/>
              <a:gd name="connsiteX3" fmla="*/ 0 w 3396777"/>
              <a:gd name="connsiteY3" fmla="*/ 4684409 h 4684409"/>
              <a:gd name="connsiteX4" fmla="*/ 2899305 w 3396777"/>
              <a:gd name="connsiteY4" fmla="*/ 2421344 h 4684409"/>
              <a:gd name="connsiteX5" fmla="*/ 23101 w 3396777"/>
              <a:gd name="connsiteY5" fmla="*/ 18966 h 4684409"/>
              <a:gd name="connsiteX6" fmla="*/ 955963 w 3396777"/>
              <a:gd name="connsiteY6" fmla="*/ 0 h 4684409"/>
              <a:gd name="connsiteX0" fmla="*/ 955963 w 3396777"/>
              <a:gd name="connsiteY0" fmla="*/ 0 h 4684409"/>
              <a:gd name="connsiteX1" fmla="*/ 3396777 w 3396777"/>
              <a:gd name="connsiteY1" fmla="*/ 2427317 h 4684409"/>
              <a:gd name="connsiteX2" fmla="*/ 1152341 w 3396777"/>
              <a:gd name="connsiteY2" fmla="*/ 4684408 h 4684409"/>
              <a:gd name="connsiteX3" fmla="*/ 0 w 3396777"/>
              <a:gd name="connsiteY3" fmla="*/ 4684409 h 4684409"/>
              <a:gd name="connsiteX4" fmla="*/ 2899305 w 3396777"/>
              <a:gd name="connsiteY4" fmla="*/ 2421344 h 4684409"/>
              <a:gd name="connsiteX5" fmla="*/ 23101 w 3396777"/>
              <a:gd name="connsiteY5" fmla="*/ 18966 h 4684409"/>
              <a:gd name="connsiteX6" fmla="*/ 955963 w 3396777"/>
              <a:gd name="connsiteY6" fmla="*/ 0 h 4684409"/>
              <a:gd name="connsiteX0" fmla="*/ 955963 w 3396777"/>
              <a:gd name="connsiteY0" fmla="*/ 0 h 4684416"/>
              <a:gd name="connsiteX1" fmla="*/ 3396777 w 3396777"/>
              <a:gd name="connsiteY1" fmla="*/ 2427317 h 4684416"/>
              <a:gd name="connsiteX2" fmla="*/ 1152341 w 3396777"/>
              <a:gd name="connsiteY2" fmla="*/ 4684408 h 4684416"/>
              <a:gd name="connsiteX3" fmla="*/ 0 w 3396777"/>
              <a:gd name="connsiteY3" fmla="*/ 4684409 h 4684416"/>
              <a:gd name="connsiteX4" fmla="*/ 2899305 w 3396777"/>
              <a:gd name="connsiteY4" fmla="*/ 2421344 h 4684416"/>
              <a:gd name="connsiteX5" fmla="*/ 23101 w 3396777"/>
              <a:gd name="connsiteY5" fmla="*/ 18966 h 4684416"/>
              <a:gd name="connsiteX6" fmla="*/ 955963 w 3396777"/>
              <a:gd name="connsiteY6" fmla="*/ 0 h 4684416"/>
              <a:gd name="connsiteX0" fmla="*/ 955963 w 3396777"/>
              <a:gd name="connsiteY0" fmla="*/ 0 h 4684416"/>
              <a:gd name="connsiteX1" fmla="*/ 3396777 w 3396777"/>
              <a:gd name="connsiteY1" fmla="*/ 2427317 h 4684416"/>
              <a:gd name="connsiteX2" fmla="*/ 1152341 w 3396777"/>
              <a:gd name="connsiteY2" fmla="*/ 4684408 h 4684416"/>
              <a:gd name="connsiteX3" fmla="*/ 0 w 3396777"/>
              <a:gd name="connsiteY3" fmla="*/ 4684409 h 4684416"/>
              <a:gd name="connsiteX4" fmla="*/ 2516919 w 3396777"/>
              <a:gd name="connsiteY4" fmla="*/ 2404719 h 4684416"/>
              <a:gd name="connsiteX5" fmla="*/ 23101 w 3396777"/>
              <a:gd name="connsiteY5" fmla="*/ 18966 h 4684416"/>
              <a:gd name="connsiteX6" fmla="*/ 955963 w 3396777"/>
              <a:gd name="connsiteY6" fmla="*/ 0 h 4684416"/>
              <a:gd name="connsiteX0" fmla="*/ 955963 w 3396777"/>
              <a:gd name="connsiteY0" fmla="*/ 0 h 4684416"/>
              <a:gd name="connsiteX1" fmla="*/ 3396777 w 3396777"/>
              <a:gd name="connsiteY1" fmla="*/ 2427317 h 4684416"/>
              <a:gd name="connsiteX2" fmla="*/ 1152341 w 3396777"/>
              <a:gd name="connsiteY2" fmla="*/ 4684408 h 4684416"/>
              <a:gd name="connsiteX3" fmla="*/ 0 w 3396777"/>
              <a:gd name="connsiteY3" fmla="*/ 4684409 h 4684416"/>
              <a:gd name="connsiteX4" fmla="*/ 2400541 w 3396777"/>
              <a:gd name="connsiteY4" fmla="*/ 2404719 h 4684416"/>
              <a:gd name="connsiteX5" fmla="*/ 23101 w 3396777"/>
              <a:gd name="connsiteY5" fmla="*/ 18966 h 4684416"/>
              <a:gd name="connsiteX6" fmla="*/ 955963 w 3396777"/>
              <a:gd name="connsiteY6" fmla="*/ 0 h 4684416"/>
              <a:gd name="connsiteX0" fmla="*/ 1280160 w 3720974"/>
              <a:gd name="connsiteY0" fmla="*/ 0 h 5149928"/>
              <a:gd name="connsiteX1" fmla="*/ 3720974 w 3720974"/>
              <a:gd name="connsiteY1" fmla="*/ 2427317 h 5149928"/>
              <a:gd name="connsiteX2" fmla="*/ 1476538 w 3720974"/>
              <a:gd name="connsiteY2" fmla="*/ 4684408 h 5149928"/>
              <a:gd name="connsiteX3" fmla="*/ 0 w 3720974"/>
              <a:gd name="connsiteY3" fmla="*/ 5149922 h 5149928"/>
              <a:gd name="connsiteX4" fmla="*/ 2724738 w 3720974"/>
              <a:gd name="connsiteY4" fmla="*/ 2404719 h 5149928"/>
              <a:gd name="connsiteX5" fmla="*/ 347298 w 3720974"/>
              <a:gd name="connsiteY5" fmla="*/ 18966 h 5149928"/>
              <a:gd name="connsiteX6" fmla="*/ 1280160 w 3720974"/>
              <a:gd name="connsiteY6" fmla="*/ 0 h 5149928"/>
              <a:gd name="connsiteX0" fmla="*/ 1280160 w 3720974"/>
              <a:gd name="connsiteY0" fmla="*/ 0 h 5149928"/>
              <a:gd name="connsiteX1" fmla="*/ 3720974 w 3720974"/>
              <a:gd name="connsiteY1" fmla="*/ 2427317 h 5149928"/>
              <a:gd name="connsiteX2" fmla="*/ 1027651 w 3720974"/>
              <a:gd name="connsiteY2" fmla="*/ 5149921 h 5149928"/>
              <a:gd name="connsiteX3" fmla="*/ 0 w 3720974"/>
              <a:gd name="connsiteY3" fmla="*/ 5149922 h 5149928"/>
              <a:gd name="connsiteX4" fmla="*/ 2724738 w 3720974"/>
              <a:gd name="connsiteY4" fmla="*/ 2404719 h 5149928"/>
              <a:gd name="connsiteX5" fmla="*/ 347298 w 3720974"/>
              <a:gd name="connsiteY5" fmla="*/ 18966 h 5149928"/>
              <a:gd name="connsiteX6" fmla="*/ 1280160 w 3720974"/>
              <a:gd name="connsiteY6" fmla="*/ 0 h 5149928"/>
              <a:gd name="connsiteX0" fmla="*/ 1321724 w 3720974"/>
              <a:gd name="connsiteY0" fmla="*/ 0 h 5141616"/>
              <a:gd name="connsiteX1" fmla="*/ 3720974 w 3720974"/>
              <a:gd name="connsiteY1" fmla="*/ 2419005 h 5141616"/>
              <a:gd name="connsiteX2" fmla="*/ 1027651 w 3720974"/>
              <a:gd name="connsiteY2" fmla="*/ 5141609 h 5141616"/>
              <a:gd name="connsiteX3" fmla="*/ 0 w 3720974"/>
              <a:gd name="connsiteY3" fmla="*/ 5141610 h 5141616"/>
              <a:gd name="connsiteX4" fmla="*/ 2724738 w 3720974"/>
              <a:gd name="connsiteY4" fmla="*/ 2396407 h 5141616"/>
              <a:gd name="connsiteX5" fmla="*/ 347298 w 3720974"/>
              <a:gd name="connsiteY5" fmla="*/ 10654 h 5141616"/>
              <a:gd name="connsiteX6" fmla="*/ 1321724 w 3720974"/>
              <a:gd name="connsiteY6" fmla="*/ 0 h 5141616"/>
              <a:gd name="connsiteX0" fmla="*/ 1321724 w 3720974"/>
              <a:gd name="connsiteY0" fmla="*/ 0 h 5141616"/>
              <a:gd name="connsiteX1" fmla="*/ 3720974 w 3720974"/>
              <a:gd name="connsiteY1" fmla="*/ 2419005 h 5141616"/>
              <a:gd name="connsiteX2" fmla="*/ 1027651 w 3720974"/>
              <a:gd name="connsiteY2" fmla="*/ 5141609 h 5141616"/>
              <a:gd name="connsiteX3" fmla="*/ 0 w 3720974"/>
              <a:gd name="connsiteY3" fmla="*/ 5141610 h 5141616"/>
              <a:gd name="connsiteX4" fmla="*/ 2724738 w 3720974"/>
              <a:gd name="connsiteY4" fmla="*/ 2396407 h 5141616"/>
              <a:gd name="connsiteX5" fmla="*/ 297422 w 3720974"/>
              <a:gd name="connsiteY5" fmla="*/ 18967 h 5141616"/>
              <a:gd name="connsiteX6" fmla="*/ 1321724 w 3720974"/>
              <a:gd name="connsiteY6" fmla="*/ 0 h 5141616"/>
              <a:gd name="connsiteX0" fmla="*/ 1321724 w 3720974"/>
              <a:gd name="connsiteY0" fmla="*/ 0 h 5141616"/>
              <a:gd name="connsiteX1" fmla="*/ 3720974 w 3720974"/>
              <a:gd name="connsiteY1" fmla="*/ 2419005 h 5141616"/>
              <a:gd name="connsiteX2" fmla="*/ 1027651 w 3720974"/>
              <a:gd name="connsiteY2" fmla="*/ 5141609 h 5141616"/>
              <a:gd name="connsiteX3" fmla="*/ 0 w 3720974"/>
              <a:gd name="connsiteY3" fmla="*/ 5141610 h 5141616"/>
              <a:gd name="connsiteX4" fmla="*/ 2724738 w 3720974"/>
              <a:gd name="connsiteY4" fmla="*/ 2396407 h 5141616"/>
              <a:gd name="connsiteX5" fmla="*/ 264172 w 3720974"/>
              <a:gd name="connsiteY5" fmla="*/ 10654 h 5141616"/>
              <a:gd name="connsiteX6" fmla="*/ 1321724 w 3720974"/>
              <a:gd name="connsiteY6" fmla="*/ 0 h 5141616"/>
              <a:gd name="connsiteX0" fmla="*/ 1321724 w 3720974"/>
              <a:gd name="connsiteY0" fmla="*/ 0 h 5141616"/>
              <a:gd name="connsiteX1" fmla="*/ 3720974 w 3720974"/>
              <a:gd name="connsiteY1" fmla="*/ 2419005 h 5141616"/>
              <a:gd name="connsiteX2" fmla="*/ 1027651 w 3720974"/>
              <a:gd name="connsiteY2" fmla="*/ 5141609 h 5141616"/>
              <a:gd name="connsiteX3" fmla="*/ 0 w 3720974"/>
              <a:gd name="connsiteY3" fmla="*/ 5141610 h 5141616"/>
              <a:gd name="connsiteX4" fmla="*/ 2741364 w 3720974"/>
              <a:gd name="connsiteY4" fmla="*/ 2396407 h 5141616"/>
              <a:gd name="connsiteX5" fmla="*/ 264172 w 3720974"/>
              <a:gd name="connsiteY5" fmla="*/ 10654 h 5141616"/>
              <a:gd name="connsiteX6" fmla="*/ 1321724 w 3720974"/>
              <a:gd name="connsiteY6" fmla="*/ 0 h 5141616"/>
              <a:gd name="connsiteX0" fmla="*/ 1321724 w 3720974"/>
              <a:gd name="connsiteY0" fmla="*/ 0 h 5141616"/>
              <a:gd name="connsiteX1" fmla="*/ 3720974 w 3720974"/>
              <a:gd name="connsiteY1" fmla="*/ 2419005 h 5141616"/>
              <a:gd name="connsiteX2" fmla="*/ 1027651 w 3720974"/>
              <a:gd name="connsiteY2" fmla="*/ 5141609 h 5141616"/>
              <a:gd name="connsiteX3" fmla="*/ 0 w 3720974"/>
              <a:gd name="connsiteY3" fmla="*/ 5141610 h 5141616"/>
              <a:gd name="connsiteX4" fmla="*/ 2724739 w 3720974"/>
              <a:gd name="connsiteY4" fmla="*/ 2429658 h 5141616"/>
              <a:gd name="connsiteX5" fmla="*/ 264172 w 3720974"/>
              <a:gd name="connsiteY5" fmla="*/ 10654 h 5141616"/>
              <a:gd name="connsiteX6" fmla="*/ 1321724 w 3720974"/>
              <a:gd name="connsiteY6" fmla="*/ 0 h 5141616"/>
              <a:gd name="connsiteX0" fmla="*/ 1321724 w 3720974"/>
              <a:gd name="connsiteY0" fmla="*/ 0 h 5141616"/>
              <a:gd name="connsiteX1" fmla="*/ 3720974 w 3720974"/>
              <a:gd name="connsiteY1" fmla="*/ 2419005 h 5141616"/>
              <a:gd name="connsiteX2" fmla="*/ 1027651 w 3720974"/>
              <a:gd name="connsiteY2" fmla="*/ 5141609 h 5141616"/>
              <a:gd name="connsiteX3" fmla="*/ 0 w 3720974"/>
              <a:gd name="connsiteY3" fmla="*/ 5141610 h 5141616"/>
              <a:gd name="connsiteX4" fmla="*/ 2724739 w 3720974"/>
              <a:gd name="connsiteY4" fmla="*/ 2429658 h 5141616"/>
              <a:gd name="connsiteX5" fmla="*/ 222608 w 3720974"/>
              <a:gd name="connsiteY5" fmla="*/ 10654 h 5141616"/>
              <a:gd name="connsiteX6" fmla="*/ 1321724 w 3720974"/>
              <a:gd name="connsiteY6" fmla="*/ 0 h 5141616"/>
              <a:gd name="connsiteX0" fmla="*/ 1321724 w 3720974"/>
              <a:gd name="connsiteY0" fmla="*/ 0 h 5141616"/>
              <a:gd name="connsiteX1" fmla="*/ 3720974 w 3720974"/>
              <a:gd name="connsiteY1" fmla="*/ 2419005 h 5141616"/>
              <a:gd name="connsiteX2" fmla="*/ 1027651 w 3720974"/>
              <a:gd name="connsiteY2" fmla="*/ 5141609 h 5141616"/>
              <a:gd name="connsiteX3" fmla="*/ 0 w 3720974"/>
              <a:gd name="connsiteY3" fmla="*/ 5141610 h 5141616"/>
              <a:gd name="connsiteX4" fmla="*/ 2176099 w 3720974"/>
              <a:gd name="connsiteY4" fmla="*/ 2404720 h 5141616"/>
              <a:gd name="connsiteX5" fmla="*/ 222608 w 3720974"/>
              <a:gd name="connsiteY5" fmla="*/ 10654 h 5141616"/>
              <a:gd name="connsiteX6" fmla="*/ 1321724 w 3720974"/>
              <a:gd name="connsiteY6" fmla="*/ 0 h 5141616"/>
              <a:gd name="connsiteX0" fmla="*/ 1714258 w 4113508"/>
              <a:gd name="connsiteY0" fmla="*/ 0 h 5141616"/>
              <a:gd name="connsiteX1" fmla="*/ 4113508 w 4113508"/>
              <a:gd name="connsiteY1" fmla="*/ 2419005 h 5141616"/>
              <a:gd name="connsiteX2" fmla="*/ 1420185 w 4113508"/>
              <a:gd name="connsiteY2" fmla="*/ 5141609 h 5141616"/>
              <a:gd name="connsiteX3" fmla="*/ 392534 w 4113508"/>
              <a:gd name="connsiteY3" fmla="*/ 5141610 h 5141616"/>
              <a:gd name="connsiteX4" fmla="*/ 2568633 w 4113508"/>
              <a:gd name="connsiteY4" fmla="*/ 2404720 h 5141616"/>
              <a:gd name="connsiteX5" fmla="*/ 0 w 4113508"/>
              <a:gd name="connsiteY5" fmla="*/ 10654 h 5141616"/>
              <a:gd name="connsiteX6" fmla="*/ 1714258 w 4113508"/>
              <a:gd name="connsiteY6" fmla="*/ 0 h 5141616"/>
              <a:gd name="connsiteX0" fmla="*/ 1720735 w 4119985"/>
              <a:gd name="connsiteY0" fmla="*/ 0 h 5141616"/>
              <a:gd name="connsiteX1" fmla="*/ 4119985 w 4119985"/>
              <a:gd name="connsiteY1" fmla="*/ 2419005 h 5141616"/>
              <a:gd name="connsiteX2" fmla="*/ 1426662 w 4119985"/>
              <a:gd name="connsiteY2" fmla="*/ 5141609 h 5141616"/>
              <a:gd name="connsiteX3" fmla="*/ 0 w 4119985"/>
              <a:gd name="connsiteY3" fmla="*/ 5141610 h 5141616"/>
              <a:gd name="connsiteX4" fmla="*/ 2575110 w 4119985"/>
              <a:gd name="connsiteY4" fmla="*/ 2404720 h 5141616"/>
              <a:gd name="connsiteX5" fmla="*/ 6477 w 4119985"/>
              <a:gd name="connsiteY5" fmla="*/ 10654 h 5141616"/>
              <a:gd name="connsiteX6" fmla="*/ 1720735 w 4119985"/>
              <a:gd name="connsiteY6" fmla="*/ 0 h 5141616"/>
              <a:gd name="connsiteX0" fmla="*/ 1612670 w 4119985"/>
              <a:gd name="connsiteY0" fmla="*/ 5971 h 5130962"/>
              <a:gd name="connsiteX1" fmla="*/ 4119985 w 4119985"/>
              <a:gd name="connsiteY1" fmla="*/ 2408351 h 5130962"/>
              <a:gd name="connsiteX2" fmla="*/ 1426662 w 4119985"/>
              <a:gd name="connsiteY2" fmla="*/ 5130955 h 5130962"/>
              <a:gd name="connsiteX3" fmla="*/ 0 w 4119985"/>
              <a:gd name="connsiteY3" fmla="*/ 5130956 h 5130962"/>
              <a:gd name="connsiteX4" fmla="*/ 2575110 w 4119985"/>
              <a:gd name="connsiteY4" fmla="*/ 2394066 h 5130962"/>
              <a:gd name="connsiteX5" fmla="*/ 6477 w 4119985"/>
              <a:gd name="connsiteY5" fmla="*/ 0 h 5130962"/>
              <a:gd name="connsiteX6" fmla="*/ 1612670 w 4119985"/>
              <a:gd name="connsiteY6" fmla="*/ 5971 h 5130962"/>
              <a:gd name="connsiteX0" fmla="*/ 1612670 w 4119985"/>
              <a:gd name="connsiteY0" fmla="*/ 5971 h 5139267"/>
              <a:gd name="connsiteX1" fmla="*/ 4119985 w 4119985"/>
              <a:gd name="connsiteY1" fmla="*/ 2408351 h 5139267"/>
              <a:gd name="connsiteX2" fmla="*/ 1626168 w 4119985"/>
              <a:gd name="connsiteY2" fmla="*/ 5139267 h 5139267"/>
              <a:gd name="connsiteX3" fmla="*/ 0 w 4119985"/>
              <a:gd name="connsiteY3" fmla="*/ 5130956 h 5139267"/>
              <a:gd name="connsiteX4" fmla="*/ 2575110 w 4119985"/>
              <a:gd name="connsiteY4" fmla="*/ 2394066 h 5139267"/>
              <a:gd name="connsiteX5" fmla="*/ 6477 w 4119985"/>
              <a:gd name="connsiteY5" fmla="*/ 0 h 5139267"/>
              <a:gd name="connsiteX6" fmla="*/ 1612670 w 4119985"/>
              <a:gd name="connsiteY6" fmla="*/ 5971 h 5139267"/>
              <a:gd name="connsiteX0" fmla="*/ 1612670 w 4119985"/>
              <a:gd name="connsiteY0" fmla="*/ 5971 h 5139267"/>
              <a:gd name="connsiteX1" fmla="*/ 4119985 w 4119985"/>
              <a:gd name="connsiteY1" fmla="*/ 2408351 h 5139267"/>
              <a:gd name="connsiteX2" fmla="*/ 1567979 w 4119985"/>
              <a:gd name="connsiteY2" fmla="*/ 5139267 h 5139267"/>
              <a:gd name="connsiteX3" fmla="*/ 0 w 4119985"/>
              <a:gd name="connsiteY3" fmla="*/ 5130956 h 5139267"/>
              <a:gd name="connsiteX4" fmla="*/ 2575110 w 4119985"/>
              <a:gd name="connsiteY4" fmla="*/ 2394066 h 5139267"/>
              <a:gd name="connsiteX5" fmla="*/ 6477 w 4119985"/>
              <a:gd name="connsiteY5" fmla="*/ 0 h 5139267"/>
              <a:gd name="connsiteX6" fmla="*/ 1612670 w 4119985"/>
              <a:gd name="connsiteY6" fmla="*/ 5971 h 5139267"/>
              <a:gd name="connsiteX0" fmla="*/ 1612670 w 4119985"/>
              <a:gd name="connsiteY0" fmla="*/ 5971 h 5139267"/>
              <a:gd name="connsiteX1" fmla="*/ 4119985 w 4119985"/>
              <a:gd name="connsiteY1" fmla="*/ 2408351 h 5139267"/>
              <a:gd name="connsiteX2" fmla="*/ 1567979 w 4119985"/>
              <a:gd name="connsiteY2" fmla="*/ 5139267 h 5139267"/>
              <a:gd name="connsiteX3" fmla="*/ 0 w 4119985"/>
              <a:gd name="connsiteY3" fmla="*/ 5130956 h 5139267"/>
              <a:gd name="connsiteX4" fmla="*/ 2575110 w 4119985"/>
              <a:gd name="connsiteY4" fmla="*/ 2394066 h 5139267"/>
              <a:gd name="connsiteX5" fmla="*/ 6477 w 4119985"/>
              <a:gd name="connsiteY5" fmla="*/ 0 h 5139267"/>
              <a:gd name="connsiteX6" fmla="*/ 1612670 w 4119985"/>
              <a:gd name="connsiteY6" fmla="*/ 5971 h 5139267"/>
              <a:gd name="connsiteX0" fmla="*/ 2514193 w 5021508"/>
              <a:gd name="connsiteY0" fmla="*/ 12410 h 5145706"/>
              <a:gd name="connsiteX1" fmla="*/ 5021508 w 5021508"/>
              <a:gd name="connsiteY1" fmla="*/ 2414790 h 5145706"/>
              <a:gd name="connsiteX2" fmla="*/ 2469502 w 5021508"/>
              <a:gd name="connsiteY2" fmla="*/ 5145706 h 5145706"/>
              <a:gd name="connsiteX3" fmla="*/ 901523 w 5021508"/>
              <a:gd name="connsiteY3" fmla="*/ 5137395 h 5145706"/>
              <a:gd name="connsiteX4" fmla="*/ 3476633 w 5021508"/>
              <a:gd name="connsiteY4" fmla="*/ 2400505 h 5145706"/>
              <a:gd name="connsiteX5" fmla="*/ 39 w 5021508"/>
              <a:gd name="connsiteY5" fmla="*/ 0 h 5145706"/>
              <a:gd name="connsiteX6" fmla="*/ 2514193 w 5021508"/>
              <a:gd name="connsiteY6" fmla="*/ 12410 h 5145706"/>
              <a:gd name="connsiteX0" fmla="*/ 2514205 w 5021520"/>
              <a:gd name="connsiteY0" fmla="*/ 12410 h 5145706"/>
              <a:gd name="connsiteX1" fmla="*/ 5021520 w 5021520"/>
              <a:gd name="connsiteY1" fmla="*/ 2414790 h 5145706"/>
              <a:gd name="connsiteX2" fmla="*/ 2469514 w 5021520"/>
              <a:gd name="connsiteY2" fmla="*/ 5145706 h 5145706"/>
              <a:gd name="connsiteX3" fmla="*/ 901535 w 5021520"/>
              <a:gd name="connsiteY3" fmla="*/ 5137395 h 5145706"/>
              <a:gd name="connsiteX4" fmla="*/ 2633078 w 5021520"/>
              <a:gd name="connsiteY4" fmla="*/ 2452021 h 5145706"/>
              <a:gd name="connsiteX5" fmla="*/ 51 w 5021520"/>
              <a:gd name="connsiteY5" fmla="*/ 0 h 5145706"/>
              <a:gd name="connsiteX6" fmla="*/ 2514205 w 5021520"/>
              <a:gd name="connsiteY6" fmla="*/ 12410 h 5145706"/>
              <a:gd name="connsiteX0" fmla="*/ 2514205 w 5021520"/>
              <a:gd name="connsiteY0" fmla="*/ 12410 h 5156719"/>
              <a:gd name="connsiteX1" fmla="*/ 5021520 w 5021520"/>
              <a:gd name="connsiteY1" fmla="*/ 2414790 h 5156719"/>
              <a:gd name="connsiteX2" fmla="*/ 2469514 w 5021520"/>
              <a:gd name="connsiteY2" fmla="*/ 5145706 h 5156719"/>
              <a:gd name="connsiteX3" fmla="*/ 6453 w 5021520"/>
              <a:gd name="connsiteY3" fmla="*/ 5156713 h 5156719"/>
              <a:gd name="connsiteX4" fmla="*/ 2633078 w 5021520"/>
              <a:gd name="connsiteY4" fmla="*/ 2452021 h 5156719"/>
              <a:gd name="connsiteX5" fmla="*/ 51 w 5021520"/>
              <a:gd name="connsiteY5" fmla="*/ 0 h 5156719"/>
              <a:gd name="connsiteX6" fmla="*/ 2514205 w 5021520"/>
              <a:gd name="connsiteY6" fmla="*/ 12410 h 5156719"/>
              <a:gd name="connsiteX0" fmla="*/ 2514206 w 5021521"/>
              <a:gd name="connsiteY0" fmla="*/ 12410 h 5156719"/>
              <a:gd name="connsiteX1" fmla="*/ 5021521 w 5021521"/>
              <a:gd name="connsiteY1" fmla="*/ 2414790 h 5156719"/>
              <a:gd name="connsiteX2" fmla="*/ 2469515 w 5021521"/>
              <a:gd name="connsiteY2" fmla="*/ 5145706 h 5156719"/>
              <a:gd name="connsiteX3" fmla="*/ 6454 w 5021521"/>
              <a:gd name="connsiteY3" fmla="*/ 5156713 h 5156719"/>
              <a:gd name="connsiteX4" fmla="*/ 2600882 w 5021521"/>
              <a:gd name="connsiteY4" fmla="*/ 2445582 h 5156719"/>
              <a:gd name="connsiteX5" fmla="*/ 52 w 5021521"/>
              <a:gd name="connsiteY5" fmla="*/ 0 h 5156719"/>
              <a:gd name="connsiteX6" fmla="*/ 2514206 w 5021521"/>
              <a:gd name="connsiteY6" fmla="*/ 12410 h 515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21521" h="5156719">
                <a:moveTo>
                  <a:pt x="2514206" y="12410"/>
                </a:moveTo>
                <a:lnTo>
                  <a:pt x="5021521" y="2414790"/>
                </a:lnTo>
                <a:lnTo>
                  <a:pt x="2469515" y="5145706"/>
                </a:lnTo>
                <a:lnTo>
                  <a:pt x="6454" y="5156713"/>
                </a:lnTo>
                <a:cubicBezTo>
                  <a:pt x="16925" y="5161587"/>
                  <a:pt x="2607036" y="2440708"/>
                  <a:pt x="2600882" y="2445582"/>
                </a:cubicBezTo>
                <a:cubicBezTo>
                  <a:pt x="2623049" y="2442811"/>
                  <a:pt x="-13568" y="2303"/>
                  <a:pt x="52" y="0"/>
                </a:cubicBezTo>
                <a:lnTo>
                  <a:pt x="2514206" y="12410"/>
                </a:lnTo>
                <a:close/>
              </a:path>
            </a:pathLst>
          </a:custGeom>
          <a:gradFill>
            <a:gsLst>
              <a:gs pos="0">
                <a:schemeClr val="accent1">
                  <a:lumMod val="84000"/>
                  <a:lumOff val="16000"/>
                </a:schemeClr>
              </a:gs>
              <a:gs pos="57000">
                <a:srgbClr val="1E3860"/>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graphicFrame>
        <p:nvGraphicFramePr>
          <p:cNvPr id="6" name="Object 5" hidden="1"/>
          <p:cNvGraphicFramePr>
            <a:graphicFrameLocks noChangeAspect="1"/>
          </p:cNvGraphicFramePr>
          <p:nvPr userDrawn="1">
            <p:custDataLst>
              <p:tags r:id="rId1"/>
            </p:custDataLst>
          </p:nvPr>
        </p:nvGraphicFramePr>
        <p:xfrm>
          <a:off x="2823" y="2119"/>
          <a:ext cx="2823" cy="211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6" name="Object 5" hidden="1"/>
                      <p:cNvPicPr/>
                      <p:nvPr/>
                    </p:nvPicPr>
                    <p:blipFill>
                      <a:blip r:embed="rId4"/>
                      <a:stretch>
                        <a:fillRect/>
                      </a:stretch>
                    </p:blipFill>
                    <p:spPr>
                      <a:xfrm>
                        <a:off x="2823" y="2119"/>
                        <a:ext cx="2823" cy="2117"/>
                      </a:xfrm>
                      <a:prstGeom prst="rect">
                        <a:avLst/>
                      </a:prstGeom>
                    </p:spPr>
                  </p:pic>
                </p:oleObj>
              </mc:Fallback>
            </mc:AlternateContent>
          </a:graphicData>
        </a:graphic>
      </p:graphicFrame>
      <p:sp>
        <p:nvSpPr>
          <p:cNvPr id="3" name="Text Placeholder 2"/>
          <p:cNvSpPr>
            <a:spLocks noGrp="1"/>
          </p:cNvSpPr>
          <p:nvPr>
            <p:ph type="body" sz="quarter" idx="10"/>
          </p:nvPr>
        </p:nvSpPr>
        <p:spPr>
          <a:xfrm>
            <a:off x="700315" y="3399025"/>
            <a:ext cx="8037287" cy="1219200"/>
          </a:xfrm>
          <a:prstGeom prst="rect">
            <a:avLst/>
          </a:prstGeom>
        </p:spPr>
        <p:txBody>
          <a:bodyPr/>
          <a:lstStyle>
            <a:lvl1pPr marL="0" indent="0">
              <a:buNone/>
              <a:defRPr lang="en-US" sz="28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lang="en-US" sz="25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lang="en-US" sz="25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lang="en-US" sz="25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lang="en-US" sz="25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
        <p:nvSpPr>
          <p:cNvPr id="5" name="Text Placeholder 4"/>
          <p:cNvSpPr>
            <a:spLocks noGrp="1"/>
          </p:cNvSpPr>
          <p:nvPr>
            <p:ph type="body" sz="quarter" idx="11"/>
          </p:nvPr>
        </p:nvSpPr>
        <p:spPr>
          <a:xfrm>
            <a:off x="699911" y="4852179"/>
            <a:ext cx="8037689" cy="547092"/>
          </a:xfrm>
          <a:prstGeom prst="rect">
            <a:avLst/>
          </a:prstGeom>
        </p:spPr>
        <p:txBody>
          <a:bodyPr anchor="ctr"/>
          <a:lstStyle>
            <a:lvl1pPr marL="0" indent="0">
              <a:spcBef>
                <a:spcPts val="0"/>
              </a:spcBef>
              <a:buNone/>
              <a:defRPr lang="en-US" sz="12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lang="en-US" sz="12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lang="en-US" sz="12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lang="en-US" sz="12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lang="en-US" sz="12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
        <p:nvSpPr>
          <p:cNvPr id="8" name="Text Placeholder 7"/>
          <p:cNvSpPr>
            <a:spLocks noGrp="1"/>
          </p:cNvSpPr>
          <p:nvPr>
            <p:ph type="body" sz="quarter" idx="12"/>
          </p:nvPr>
        </p:nvSpPr>
        <p:spPr>
          <a:xfrm>
            <a:off x="698821" y="6181800"/>
            <a:ext cx="8038782" cy="423333"/>
          </a:xfrm>
          <a:prstGeom prst="rect">
            <a:avLst/>
          </a:prstGeom>
        </p:spPr>
        <p:txBody>
          <a:bodyPr/>
          <a:lstStyle>
            <a:lvl1pPr marL="0" indent="0">
              <a:buNone/>
              <a:defRPr lang="en-US" sz="1000" kern="1200"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lang="en-US" sz="12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lang="en-US" sz="12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lang="en-US" sz="12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lang="en-US"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pic>
        <p:nvPicPr>
          <p:cNvPr id="11" name="Picture 10" descr="Icon&#10;&#10;Description automatically generated">
            <a:extLst>
              <a:ext uri="{FF2B5EF4-FFF2-40B4-BE49-F238E27FC236}">
                <a16:creationId xmlns:a16="http://schemas.microsoft.com/office/drawing/2014/main" id="{C657F700-4C8B-754B-9A7C-17626914AE56}"/>
              </a:ext>
            </a:extLst>
          </p:cNvPr>
          <p:cNvPicPr>
            <a:picLocks noChangeAspect="1"/>
          </p:cNvPicPr>
          <p:nvPr userDrawn="1"/>
        </p:nvPicPr>
        <p:blipFill>
          <a:blip r:embed="rId5"/>
          <a:stretch>
            <a:fillRect/>
          </a:stretch>
        </p:blipFill>
        <p:spPr>
          <a:xfrm>
            <a:off x="9740023" y="5958213"/>
            <a:ext cx="1934171" cy="569093"/>
          </a:xfrm>
          <a:prstGeom prst="rect">
            <a:avLst/>
          </a:prstGeom>
        </p:spPr>
      </p:pic>
    </p:spTree>
    <p:extLst>
      <p:ext uri="{BB962C8B-B14F-4D97-AF65-F5344CB8AC3E}">
        <p14:creationId xmlns:p14="http://schemas.microsoft.com/office/powerpoint/2010/main" val="1945171364"/>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harts">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nvPr>
        </p:nvGraphicFramePr>
        <p:xfrm>
          <a:off x="2823" y="2119"/>
          <a:ext cx="2823" cy="211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6" name="Object 5" hidden="1"/>
                      <p:cNvPicPr/>
                      <p:nvPr/>
                    </p:nvPicPr>
                    <p:blipFill>
                      <a:blip r:embed="rId5"/>
                      <a:stretch>
                        <a:fillRect/>
                      </a:stretch>
                    </p:blipFill>
                    <p:spPr>
                      <a:xfrm>
                        <a:off x="2823" y="2119"/>
                        <a:ext cx="2823" cy="2117"/>
                      </a:xfrm>
                      <a:prstGeom prst="rect">
                        <a:avLst/>
                      </a:prstGeom>
                    </p:spPr>
                  </p:pic>
                </p:oleObj>
              </mc:Fallback>
            </mc:AlternateContent>
          </a:graphicData>
        </a:graphic>
      </p:graphicFrame>
      <p:sp>
        <p:nvSpPr>
          <p:cNvPr id="15" name="Rectangle 14" hidden="1"/>
          <p:cNvSpPr/>
          <p:nvPr userDrawn="1">
            <p:custDataLst>
              <p:tags r:id="rId2"/>
            </p:custDataLst>
          </p:nvPr>
        </p:nvSpPr>
        <p:spPr>
          <a:xfrm>
            <a:off x="0" y="1"/>
            <a:ext cx="282222" cy="211667"/>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en-US" sz="1600" b="1" i="0" baseline="0" dirty="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12" name="Chart Placeholder 4"/>
          <p:cNvSpPr>
            <a:spLocks noGrp="1"/>
          </p:cNvSpPr>
          <p:nvPr>
            <p:ph type="chart" sz="quarter" idx="16"/>
          </p:nvPr>
        </p:nvSpPr>
        <p:spPr>
          <a:xfrm>
            <a:off x="457912" y="1270718"/>
            <a:ext cx="5555788" cy="3412796"/>
          </a:xfrm>
          <a:prstGeom prst="rect">
            <a:avLst/>
          </a:prstGeom>
        </p:spPr>
        <p:txBody>
          <a:bodyPr/>
          <a:lstStyle>
            <a:lvl1pPr>
              <a:defRPr sz="1400"/>
            </a:lvl1pPr>
          </a:lstStyle>
          <a:p>
            <a:r>
              <a:rPr lang="en-US"/>
              <a:t>Click icon to add chart</a:t>
            </a:r>
            <a:endParaRPr lang="en-US" dirty="0"/>
          </a:p>
        </p:txBody>
      </p:sp>
      <p:sp>
        <p:nvSpPr>
          <p:cNvPr id="9" name="Title 13"/>
          <p:cNvSpPr>
            <a:spLocks noGrp="1"/>
          </p:cNvSpPr>
          <p:nvPr>
            <p:ph type="title"/>
          </p:nvPr>
        </p:nvSpPr>
        <p:spPr>
          <a:xfrm>
            <a:off x="457917" y="133028"/>
            <a:ext cx="9860681" cy="712741"/>
          </a:xfrm>
          <a:prstGeom prst="rect">
            <a:avLst/>
          </a:prstGeom>
        </p:spPr>
        <p:txBody>
          <a:bodyPr>
            <a:noAutofit/>
          </a:bodyPr>
          <a:lstStyle>
            <a:lvl1pPr>
              <a:defRPr sz="2400"/>
            </a:lvl1pPr>
          </a:lstStyle>
          <a:p>
            <a:r>
              <a:rPr lang="en-US"/>
              <a:t>Click to edit Master title style</a:t>
            </a:r>
            <a:endParaRPr lang="en-US" dirty="0"/>
          </a:p>
        </p:txBody>
      </p:sp>
      <p:sp>
        <p:nvSpPr>
          <p:cNvPr id="10" name="Text Placeholder 18"/>
          <p:cNvSpPr>
            <a:spLocks noGrp="1"/>
          </p:cNvSpPr>
          <p:nvPr>
            <p:ph type="body" sz="quarter" idx="13"/>
          </p:nvPr>
        </p:nvSpPr>
        <p:spPr>
          <a:xfrm>
            <a:off x="457200" y="845770"/>
            <a:ext cx="11256011" cy="424948"/>
          </a:xfrm>
          <a:prstGeom prst="rect">
            <a:avLst/>
          </a:prstGeom>
        </p:spPr>
        <p:txBody>
          <a:bodyPr/>
          <a:lstStyle>
            <a:lvl1pPr marL="0" indent="0">
              <a:buNone/>
              <a:defRPr>
                <a:solidFill>
                  <a:schemeClr val="bg1">
                    <a:lumMod val="50000"/>
                  </a:schemeClr>
                </a:solidFill>
              </a:defRPr>
            </a:lvl1pPr>
          </a:lstStyle>
          <a:p>
            <a:pPr lvl="0"/>
            <a:r>
              <a:rPr lang="en-US"/>
              <a:t>Click to edit Master text styles</a:t>
            </a:r>
          </a:p>
        </p:txBody>
      </p:sp>
      <p:sp>
        <p:nvSpPr>
          <p:cNvPr id="16" name="Chart Placeholder 4"/>
          <p:cNvSpPr>
            <a:spLocks noGrp="1"/>
          </p:cNvSpPr>
          <p:nvPr>
            <p:ph type="chart" sz="quarter" idx="17"/>
          </p:nvPr>
        </p:nvSpPr>
        <p:spPr>
          <a:xfrm>
            <a:off x="6157423" y="1270718"/>
            <a:ext cx="5555788" cy="3412796"/>
          </a:xfrm>
          <a:prstGeom prst="rect">
            <a:avLst/>
          </a:prstGeom>
        </p:spPr>
        <p:txBody>
          <a:bodyPr/>
          <a:lstStyle>
            <a:lvl1pPr>
              <a:defRPr sz="1400"/>
            </a:lvl1pPr>
          </a:lstStyle>
          <a:p>
            <a:r>
              <a:rPr lang="en-US"/>
              <a:t>Click icon to add chart</a:t>
            </a:r>
            <a:endParaRPr lang="en-US" dirty="0"/>
          </a:p>
        </p:txBody>
      </p:sp>
      <p:sp>
        <p:nvSpPr>
          <p:cNvPr id="2" name="Slide Number Placeholder 1"/>
          <p:cNvSpPr>
            <a:spLocks noGrp="1"/>
          </p:cNvSpPr>
          <p:nvPr>
            <p:ph type="sldNum" sz="quarter" idx="19"/>
          </p:nvPr>
        </p:nvSpPr>
        <p:spPr/>
        <p:txBody>
          <a:bodyPr vert="horz" lIns="91440" tIns="45720" rIns="91440" bIns="45720" rtlCol="0" anchor="ctr"/>
          <a:lstStyle>
            <a:lvl1pPr algn="r">
              <a:defRPr lang="en-US" sz="900" smtClean="0"/>
            </a:lvl1pPr>
          </a:lstStyle>
          <a:p>
            <a:fld id="{9EDC855F-5393-4ECC-82A4-1DDB6B23846B}" type="slidenum">
              <a:rPr lang="en-US" smtClean="0"/>
              <a:pPr/>
              <a:t>‹#›</a:t>
            </a:fld>
            <a:endParaRPr lang="en-US" dirty="0"/>
          </a:p>
        </p:txBody>
      </p:sp>
      <p:pic>
        <p:nvPicPr>
          <p:cNvPr id="14" name="Picture 13" descr="Icon&#10;&#10;Description automatically generated">
            <a:extLst>
              <a:ext uri="{FF2B5EF4-FFF2-40B4-BE49-F238E27FC236}">
                <a16:creationId xmlns:a16="http://schemas.microsoft.com/office/drawing/2014/main" id="{6DBBE4E4-6E85-4941-9265-4602E8582B54}"/>
              </a:ext>
            </a:extLst>
          </p:cNvPr>
          <p:cNvPicPr>
            <a:picLocks noChangeAspect="1"/>
          </p:cNvPicPr>
          <p:nvPr userDrawn="1"/>
        </p:nvPicPr>
        <p:blipFill>
          <a:blip r:embed="rId6"/>
          <a:stretch>
            <a:fillRect/>
          </a:stretch>
        </p:blipFill>
        <p:spPr>
          <a:xfrm>
            <a:off x="10301029" y="240262"/>
            <a:ext cx="1466155" cy="431389"/>
          </a:xfrm>
          <a:prstGeom prst="rect">
            <a:avLst/>
          </a:prstGeom>
        </p:spPr>
      </p:pic>
      <p:sp>
        <p:nvSpPr>
          <p:cNvPr id="18" name="Text Placeholder 16">
            <a:extLst>
              <a:ext uri="{FF2B5EF4-FFF2-40B4-BE49-F238E27FC236}">
                <a16:creationId xmlns:a16="http://schemas.microsoft.com/office/drawing/2014/main" id="{357EB75C-92BD-CC4A-A5DD-5EE4D415DBDF}"/>
              </a:ext>
            </a:extLst>
          </p:cNvPr>
          <p:cNvSpPr>
            <a:spLocks noGrp="1"/>
          </p:cNvSpPr>
          <p:nvPr>
            <p:ph type="body" sz="quarter" idx="12"/>
          </p:nvPr>
        </p:nvSpPr>
        <p:spPr>
          <a:xfrm>
            <a:off x="457911" y="4795274"/>
            <a:ext cx="5555788" cy="1560922"/>
          </a:xfrm>
          <a:prstGeom prst="rect">
            <a:avLst/>
          </a:prstGeom>
        </p:spPr>
        <p:txBody>
          <a:bodyPr/>
          <a:lstStyle>
            <a:lvl1pPr marL="228594" indent="-228594">
              <a:defRPr lang="en-US" sz="1400" kern="1200" dirty="0" smtClean="0">
                <a:solidFill>
                  <a:schemeClr val="accent1"/>
                </a:solidFill>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defRPr>
            </a:lvl1pPr>
            <a:lvl2pPr marL="457189" indent="-228594">
              <a:defRPr sz="1200">
                <a:solidFill>
                  <a:schemeClr val="accent1"/>
                </a:solidFill>
              </a:defRPr>
            </a:lvl2pPr>
            <a:lvl3pPr marL="685783" indent="-228594">
              <a:defRPr sz="1000">
                <a:solidFill>
                  <a:schemeClr val="accent1"/>
                </a:solidFill>
              </a:defRPr>
            </a:lvl3pPr>
            <a:lvl4pPr marL="914378" indent="-228594">
              <a:defRPr sz="1000">
                <a:solidFill>
                  <a:schemeClr val="accent1"/>
                </a:solidFill>
              </a:defRPr>
            </a:lvl4pPr>
            <a:lvl5pPr marL="1142972" indent="-228594">
              <a:defRPr sz="1000">
                <a:solidFill>
                  <a:schemeClr val="accent1"/>
                </a:solidFill>
              </a:defRPr>
            </a:lvl5pPr>
            <a:lvl6pPr marL="1371566" indent="-228594">
              <a:defRPr sz="1000">
                <a:solidFill>
                  <a:schemeClr val="accent1"/>
                </a:solidFill>
              </a:defRPr>
            </a:lvl6pPr>
          </a:lstStyle>
          <a:p>
            <a:pPr marL="228594" lvl="0" indent="-228594" algn="l" defTabSz="342892" rtl="0" eaLnBrk="1" latinLnBrk="0" hangingPunct="1">
              <a:spcBef>
                <a:spcPct val="20000"/>
              </a:spcBef>
              <a:buFontTx/>
              <a:buBlip>
                <a:blip r:embed="rId7"/>
              </a:buBlip>
            </a:pPr>
            <a:r>
              <a:rPr lang="en-US"/>
              <a:t>Click to edit Master text styles</a:t>
            </a:r>
          </a:p>
          <a:p>
            <a:pPr marL="228594" lvl="1" indent="-228594" algn="l" defTabSz="342892" rtl="0" eaLnBrk="1" latinLnBrk="0" hangingPunct="1">
              <a:spcBef>
                <a:spcPct val="20000"/>
              </a:spcBef>
              <a:buFontTx/>
              <a:buBlip>
                <a:blip r:embed="rId7"/>
              </a:buBlip>
            </a:pPr>
            <a:r>
              <a:rPr lang="en-US"/>
              <a:t>Second level</a:t>
            </a:r>
          </a:p>
          <a:p>
            <a:pPr marL="228594" lvl="2" indent="-228594" algn="l" defTabSz="342892" rtl="0" eaLnBrk="1" latinLnBrk="0" hangingPunct="1">
              <a:spcBef>
                <a:spcPct val="20000"/>
              </a:spcBef>
              <a:buFontTx/>
              <a:buBlip>
                <a:blip r:embed="rId7"/>
              </a:buBlip>
            </a:pPr>
            <a:r>
              <a:rPr lang="en-US"/>
              <a:t>Third level</a:t>
            </a:r>
          </a:p>
          <a:p>
            <a:pPr marL="228594" lvl="3" indent="-228594" algn="l" defTabSz="342892" rtl="0" eaLnBrk="1" latinLnBrk="0" hangingPunct="1">
              <a:spcBef>
                <a:spcPct val="20000"/>
              </a:spcBef>
              <a:buFontTx/>
              <a:buBlip>
                <a:blip r:embed="rId7"/>
              </a:buBlip>
            </a:pPr>
            <a:r>
              <a:rPr lang="en-US"/>
              <a:t>Fourth level</a:t>
            </a:r>
          </a:p>
          <a:p>
            <a:pPr marL="228594" lvl="4" indent="-228594" algn="l" defTabSz="342892" rtl="0" eaLnBrk="1" latinLnBrk="0" hangingPunct="1">
              <a:spcBef>
                <a:spcPct val="20000"/>
              </a:spcBef>
              <a:buFontTx/>
              <a:buBlip>
                <a:blip r:embed="rId7"/>
              </a:buBlip>
            </a:pPr>
            <a:r>
              <a:rPr lang="en-US"/>
              <a:t>Fifth level</a:t>
            </a:r>
            <a:endParaRPr lang="en-US" dirty="0"/>
          </a:p>
        </p:txBody>
      </p:sp>
      <p:sp>
        <p:nvSpPr>
          <p:cNvPr id="19" name="Text Placeholder 16">
            <a:extLst>
              <a:ext uri="{FF2B5EF4-FFF2-40B4-BE49-F238E27FC236}">
                <a16:creationId xmlns:a16="http://schemas.microsoft.com/office/drawing/2014/main" id="{5A72124B-9C15-0948-B8BC-9E91F9E0D8ED}"/>
              </a:ext>
            </a:extLst>
          </p:cNvPr>
          <p:cNvSpPr>
            <a:spLocks noGrp="1"/>
          </p:cNvSpPr>
          <p:nvPr>
            <p:ph type="body" sz="quarter" idx="20"/>
          </p:nvPr>
        </p:nvSpPr>
        <p:spPr>
          <a:xfrm>
            <a:off x="6157423" y="4806821"/>
            <a:ext cx="5555788" cy="1560922"/>
          </a:xfrm>
          <a:prstGeom prst="rect">
            <a:avLst/>
          </a:prstGeom>
        </p:spPr>
        <p:txBody>
          <a:bodyPr/>
          <a:lstStyle>
            <a:lvl1pPr marL="228594" indent="-228594">
              <a:defRPr lang="en-US" sz="1400" kern="1200" dirty="0" smtClean="0">
                <a:solidFill>
                  <a:schemeClr val="accent1"/>
                </a:solidFill>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defRPr>
            </a:lvl1pPr>
            <a:lvl2pPr marL="457189" indent="-228594">
              <a:defRPr sz="1200">
                <a:solidFill>
                  <a:schemeClr val="accent1"/>
                </a:solidFill>
              </a:defRPr>
            </a:lvl2pPr>
            <a:lvl3pPr marL="685783" indent="-228594">
              <a:defRPr sz="1000">
                <a:solidFill>
                  <a:schemeClr val="accent1"/>
                </a:solidFill>
              </a:defRPr>
            </a:lvl3pPr>
            <a:lvl4pPr marL="914378" indent="-228594">
              <a:defRPr sz="1000">
                <a:solidFill>
                  <a:schemeClr val="accent1"/>
                </a:solidFill>
              </a:defRPr>
            </a:lvl4pPr>
            <a:lvl5pPr marL="1142972" indent="-228594">
              <a:defRPr sz="1000">
                <a:solidFill>
                  <a:schemeClr val="accent1"/>
                </a:solidFill>
              </a:defRPr>
            </a:lvl5pPr>
            <a:lvl6pPr marL="1371566" indent="-228594">
              <a:defRPr sz="1000">
                <a:solidFill>
                  <a:schemeClr val="accent1"/>
                </a:solidFill>
              </a:defRPr>
            </a:lvl6pPr>
          </a:lstStyle>
          <a:p>
            <a:pPr marL="228594" lvl="0" indent="-228594" algn="l" defTabSz="342892" rtl="0" eaLnBrk="1" latinLnBrk="0" hangingPunct="1">
              <a:spcBef>
                <a:spcPct val="20000"/>
              </a:spcBef>
              <a:buFontTx/>
              <a:buBlip>
                <a:blip r:embed="rId7"/>
              </a:buBlip>
            </a:pPr>
            <a:r>
              <a:rPr lang="en-US"/>
              <a:t>Click to edit Master text styles</a:t>
            </a:r>
          </a:p>
          <a:p>
            <a:pPr marL="228594" lvl="1" indent="-228594" algn="l" defTabSz="342892" rtl="0" eaLnBrk="1" latinLnBrk="0" hangingPunct="1">
              <a:spcBef>
                <a:spcPct val="20000"/>
              </a:spcBef>
              <a:buFontTx/>
              <a:buBlip>
                <a:blip r:embed="rId7"/>
              </a:buBlip>
            </a:pPr>
            <a:r>
              <a:rPr lang="en-US"/>
              <a:t>Second level</a:t>
            </a:r>
          </a:p>
          <a:p>
            <a:pPr marL="228594" lvl="2" indent="-228594" algn="l" defTabSz="342892" rtl="0" eaLnBrk="1" latinLnBrk="0" hangingPunct="1">
              <a:spcBef>
                <a:spcPct val="20000"/>
              </a:spcBef>
              <a:buFontTx/>
              <a:buBlip>
                <a:blip r:embed="rId7"/>
              </a:buBlip>
            </a:pPr>
            <a:r>
              <a:rPr lang="en-US"/>
              <a:t>Third level</a:t>
            </a:r>
          </a:p>
          <a:p>
            <a:pPr marL="228594" lvl="3" indent="-228594" algn="l" defTabSz="342892" rtl="0" eaLnBrk="1" latinLnBrk="0" hangingPunct="1">
              <a:spcBef>
                <a:spcPct val="20000"/>
              </a:spcBef>
              <a:buFontTx/>
              <a:buBlip>
                <a:blip r:embed="rId7"/>
              </a:buBlip>
            </a:pPr>
            <a:r>
              <a:rPr lang="en-US"/>
              <a:t>Fourth level</a:t>
            </a:r>
          </a:p>
          <a:p>
            <a:pPr marL="228594" lvl="4" indent="-228594" algn="l" defTabSz="342892" rtl="0" eaLnBrk="1" latinLnBrk="0" hangingPunct="1">
              <a:spcBef>
                <a:spcPct val="20000"/>
              </a:spcBef>
              <a:buFontTx/>
              <a:buBlip>
                <a:blip r:embed="rId7"/>
              </a:buBlip>
            </a:pPr>
            <a:r>
              <a:rPr lang="en-US"/>
              <a:t>Fifth level</a:t>
            </a:r>
            <a:endParaRPr lang="en-US" dirty="0"/>
          </a:p>
        </p:txBody>
      </p:sp>
    </p:spTree>
    <p:extLst>
      <p:ext uri="{BB962C8B-B14F-4D97-AF65-F5344CB8AC3E}">
        <p14:creationId xmlns:p14="http://schemas.microsoft.com/office/powerpoint/2010/main" val="201142723"/>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t Top">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1906196017"/>
              </p:ext>
            </p:extLst>
          </p:nvPr>
        </p:nvGraphicFramePr>
        <p:xfrm>
          <a:off x="2823" y="2119"/>
          <a:ext cx="2823" cy="211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6" name="Object 5" hidden="1"/>
                      <p:cNvPicPr/>
                      <p:nvPr/>
                    </p:nvPicPr>
                    <p:blipFill>
                      <a:blip r:embed="rId5"/>
                      <a:stretch>
                        <a:fillRect/>
                      </a:stretch>
                    </p:blipFill>
                    <p:spPr>
                      <a:xfrm>
                        <a:off x="2823" y="2119"/>
                        <a:ext cx="2823" cy="2117"/>
                      </a:xfrm>
                      <a:prstGeom prst="rect">
                        <a:avLst/>
                      </a:prstGeom>
                    </p:spPr>
                  </p:pic>
                </p:oleObj>
              </mc:Fallback>
            </mc:AlternateContent>
          </a:graphicData>
        </a:graphic>
      </p:graphicFrame>
      <p:sp>
        <p:nvSpPr>
          <p:cNvPr id="15" name="Rectangle 14" hidden="1"/>
          <p:cNvSpPr/>
          <p:nvPr userDrawn="1">
            <p:custDataLst>
              <p:tags r:id="rId2"/>
            </p:custDataLst>
          </p:nvPr>
        </p:nvSpPr>
        <p:spPr>
          <a:xfrm>
            <a:off x="0" y="1"/>
            <a:ext cx="282222" cy="211667"/>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en-US" sz="1600" b="1" i="0" baseline="0" dirty="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12" name="Chart Placeholder 4"/>
          <p:cNvSpPr>
            <a:spLocks noGrp="1"/>
          </p:cNvSpPr>
          <p:nvPr>
            <p:ph type="chart" sz="quarter" idx="16"/>
          </p:nvPr>
        </p:nvSpPr>
        <p:spPr>
          <a:xfrm>
            <a:off x="457914" y="1270718"/>
            <a:ext cx="11255305" cy="3412796"/>
          </a:xfrm>
          <a:prstGeom prst="rect">
            <a:avLst/>
          </a:prstGeom>
        </p:spPr>
        <p:txBody>
          <a:bodyPr/>
          <a:lstStyle>
            <a:lvl1pPr>
              <a:defRPr sz="1400"/>
            </a:lvl1pPr>
          </a:lstStyle>
          <a:p>
            <a:r>
              <a:rPr lang="en-US"/>
              <a:t>Click icon to add chart</a:t>
            </a:r>
            <a:endParaRPr lang="en-US" dirty="0"/>
          </a:p>
        </p:txBody>
      </p:sp>
      <p:sp>
        <p:nvSpPr>
          <p:cNvPr id="9" name="Title 13"/>
          <p:cNvSpPr>
            <a:spLocks noGrp="1"/>
          </p:cNvSpPr>
          <p:nvPr>
            <p:ph type="title"/>
          </p:nvPr>
        </p:nvSpPr>
        <p:spPr>
          <a:xfrm>
            <a:off x="457917" y="133028"/>
            <a:ext cx="9860681" cy="712741"/>
          </a:xfrm>
          <a:prstGeom prst="rect">
            <a:avLst/>
          </a:prstGeom>
        </p:spPr>
        <p:txBody>
          <a:bodyPr>
            <a:noAutofit/>
          </a:bodyPr>
          <a:lstStyle>
            <a:lvl1pPr>
              <a:defRPr sz="2400"/>
            </a:lvl1pPr>
          </a:lstStyle>
          <a:p>
            <a:r>
              <a:rPr lang="en-US"/>
              <a:t>Click to edit Master title style</a:t>
            </a:r>
            <a:endParaRPr lang="en-US" dirty="0"/>
          </a:p>
        </p:txBody>
      </p:sp>
      <p:sp>
        <p:nvSpPr>
          <p:cNvPr id="10" name="Text Placeholder 18"/>
          <p:cNvSpPr>
            <a:spLocks noGrp="1"/>
          </p:cNvSpPr>
          <p:nvPr>
            <p:ph type="body" sz="quarter" idx="13"/>
          </p:nvPr>
        </p:nvSpPr>
        <p:spPr>
          <a:xfrm>
            <a:off x="457200" y="845770"/>
            <a:ext cx="11256011" cy="424948"/>
          </a:xfrm>
          <a:prstGeom prst="rect">
            <a:avLst/>
          </a:prstGeom>
        </p:spPr>
        <p:txBody>
          <a:bodyPr/>
          <a:lstStyle>
            <a:lvl1pPr marL="0" indent="0">
              <a:buNone/>
              <a:defRPr>
                <a:solidFill>
                  <a:schemeClr val="bg1">
                    <a:lumMod val="50000"/>
                  </a:schemeClr>
                </a:solidFill>
              </a:defRPr>
            </a:lvl1pPr>
          </a:lstStyle>
          <a:p>
            <a:pPr lvl="0"/>
            <a:r>
              <a:rPr lang="en-US"/>
              <a:t>Click to edit Master text styles</a:t>
            </a:r>
          </a:p>
        </p:txBody>
      </p:sp>
      <p:sp>
        <p:nvSpPr>
          <p:cNvPr id="2" name="Slide Number Placeholder 1"/>
          <p:cNvSpPr>
            <a:spLocks noGrp="1"/>
          </p:cNvSpPr>
          <p:nvPr>
            <p:ph type="sldNum" sz="quarter" idx="17"/>
          </p:nvPr>
        </p:nvSpPr>
        <p:spPr/>
        <p:txBody>
          <a:bodyPr vert="horz" lIns="91440" tIns="45720" rIns="91440" bIns="45720" rtlCol="0" anchor="ctr"/>
          <a:lstStyle>
            <a:lvl1pPr algn="r">
              <a:defRPr lang="en-US" sz="900" smtClean="0"/>
            </a:lvl1pPr>
          </a:lstStyle>
          <a:p>
            <a:fld id="{9EDC855F-5393-4ECC-82A4-1DDB6B23846B}" type="slidenum">
              <a:rPr lang="en-US" smtClean="0"/>
              <a:pPr/>
              <a:t>‹#›</a:t>
            </a:fld>
            <a:endParaRPr lang="en-US" dirty="0"/>
          </a:p>
        </p:txBody>
      </p:sp>
      <p:pic>
        <p:nvPicPr>
          <p:cNvPr id="11" name="Picture 10" descr="Icon&#10;&#10;Description automatically generated">
            <a:extLst>
              <a:ext uri="{FF2B5EF4-FFF2-40B4-BE49-F238E27FC236}">
                <a16:creationId xmlns:a16="http://schemas.microsoft.com/office/drawing/2014/main" id="{0DD2AD66-08E1-A04F-9350-A964FD50497E}"/>
              </a:ext>
            </a:extLst>
          </p:cNvPr>
          <p:cNvPicPr>
            <a:picLocks noChangeAspect="1"/>
          </p:cNvPicPr>
          <p:nvPr userDrawn="1"/>
        </p:nvPicPr>
        <p:blipFill>
          <a:blip r:embed="rId6"/>
          <a:stretch>
            <a:fillRect/>
          </a:stretch>
        </p:blipFill>
        <p:spPr>
          <a:xfrm>
            <a:off x="10301029" y="240262"/>
            <a:ext cx="1466155" cy="431389"/>
          </a:xfrm>
          <a:prstGeom prst="rect">
            <a:avLst/>
          </a:prstGeom>
        </p:spPr>
      </p:pic>
      <p:sp>
        <p:nvSpPr>
          <p:cNvPr id="14" name="Text Placeholder 16">
            <a:extLst>
              <a:ext uri="{FF2B5EF4-FFF2-40B4-BE49-F238E27FC236}">
                <a16:creationId xmlns:a16="http://schemas.microsoft.com/office/drawing/2014/main" id="{2EBC4D74-6663-9E49-B2ED-68A0DBB32740}"/>
              </a:ext>
            </a:extLst>
          </p:cNvPr>
          <p:cNvSpPr>
            <a:spLocks noGrp="1"/>
          </p:cNvSpPr>
          <p:nvPr>
            <p:ph type="body" sz="quarter" idx="12"/>
          </p:nvPr>
        </p:nvSpPr>
        <p:spPr>
          <a:xfrm>
            <a:off x="457910" y="4795274"/>
            <a:ext cx="11309273" cy="1560922"/>
          </a:xfrm>
          <a:prstGeom prst="rect">
            <a:avLst/>
          </a:prstGeom>
        </p:spPr>
        <p:txBody>
          <a:bodyPr/>
          <a:lstStyle>
            <a:lvl1pPr marL="228594" indent="-228594">
              <a:defRPr lang="en-US" sz="1400" kern="1200" dirty="0" smtClean="0">
                <a:solidFill>
                  <a:schemeClr val="accent1"/>
                </a:solidFill>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defRPr>
            </a:lvl1pPr>
            <a:lvl2pPr marL="457189" indent="-228594">
              <a:defRPr sz="1200">
                <a:solidFill>
                  <a:schemeClr val="accent1"/>
                </a:solidFill>
              </a:defRPr>
            </a:lvl2pPr>
            <a:lvl3pPr marL="685783" indent="-228594">
              <a:defRPr sz="1000">
                <a:solidFill>
                  <a:schemeClr val="accent1"/>
                </a:solidFill>
              </a:defRPr>
            </a:lvl3pPr>
            <a:lvl4pPr marL="914378" indent="-228594">
              <a:defRPr sz="1000">
                <a:solidFill>
                  <a:schemeClr val="accent1"/>
                </a:solidFill>
              </a:defRPr>
            </a:lvl4pPr>
            <a:lvl5pPr marL="1142972" indent="-228594">
              <a:defRPr sz="1000">
                <a:solidFill>
                  <a:schemeClr val="accent1"/>
                </a:solidFill>
              </a:defRPr>
            </a:lvl5pPr>
            <a:lvl6pPr marL="1371566" indent="-228594">
              <a:defRPr sz="1000">
                <a:solidFill>
                  <a:schemeClr val="accent1"/>
                </a:solidFill>
              </a:defRPr>
            </a:lvl6pPr>
          </a:lstStyle>
          <a:p>
            <a:pPr marL="228594" lvl="0" indent="-228594" algn="l" defTabSz="342892" rtl="0" eaLnBrk="1" latinLnBrk="0" hangingPunct="1">
              <a:spcBef>
                <a:spcPct val="20000"/>
              </a:spcBef>
              <a:buFontTx/>
              <a:buBlip>
                <a:blip r:embed="rId7"/>
              </a:buBlip>
            </a:pPr>
            <a:r>
              <a:rPr lang="en-US"/>
              <a:t>Click to edit Master text styles</a:t>
            </a:r>
          </a:p>
          <a:p>
            <a:pPr marL="228594" lvl="1" indent="-228594" algn="l" defTabSz="342892" rtl="0" eaLnBrk="1" latinLnBrk="0" hangingPunct="1">
              <a:spcBef>
                <a:spcPct val="20000"/>
              </a:spcBef>
              <a:buFontTx/>
              <a:buBlip>
                <a:blip r:embed="rId7"/>
              </a:buBlip>
            </a:pPr>
            <a:r>
              <a:rPr lang="en-US"/>
              <a:t>Second level</a:t>
            </a:r>
          </a:p>
          <a:p>
            <a:pPr marL="228594" lvl="2" indent="-228594" algn="l" defTabSz="342892" rtl="0" eaLnBrk="1" latinLnBrk="0" hangingPunct="1">
              <a:spcBef>
                <a:spcPct val="20000"/>
              </a:spcBef>
              <a:buFontTx/>
              <a:buBlip>
                <a:blip r:embed="rId7"/>
              </a:buBlip>
            </a:pPr>
            <a:r>
              <a:rPr lang="en-US"/>
              <a:t>Third level</a:t>
            </a:r>
          </a:p>
          <a:p>
            <a:pPr marL="228594" lvl="3" indent="-228594" algn="l" defTabSz="342892" rtl="0" eaLnBrk="1" latinLnBrk="0" hangingPunct="1">
              <a:spcBef>
                <a:spcPct val="20000"/>
              </a:spcBef>
              <a:buFontTx/>
              <a:buBlip>
                <a:blip r:embed="rId7"/>
              </a:buBlip>
            </a:pPr>
            <a:r>
              <a:rPr lang="en-US"/>
              <a:t>Fourth level</a:t>
            </a:r>
          </a:p>
          <a:p>
            <a:pPr marL="228594" lvl="4" indent="-228594" algn="l" defTabSz="342892" rtl="0" eaLnBrk="1" latinLnBrk="0" hangingPunct="1">
              <a:spcBef>
                <a:spcPct val="20000"/>
              </a:spcBef>
              <a:buFontTx/>
              <a:buBlip>
                <a:blip r:embed="rId7"/>
              </a:buBlip>
            </a:pPr>
            <a:r>
              <a:rPr lang="en-US"/>
              <a:t>Fifth level</a:t>
            </a:r>
            <a:endParaRPr lang="en-US" dirty="0"/>
          </a:p>
        </p:txBody>
      </p:sp>
    </p:spTree>
    <p:extLst>
      <p:ext uri="{BB962C8B-B14F-4D97-AF65-F5344CB8AC3E}">
        <p14:creationId xmlns:p14="http://schemas.microsoft.com/office/powerpoint/2010/main" val="314170918"/>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Bottom">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nvPr>
        </p:nvGraphicFramePr>
        <p:xfrm>
          <a:off x="2823" y="2119"/>
          <a:ext cx="2823" cy="211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6" name="Object 5" hidden="1"/>
                      <p:cNvPicPr/>
                      <p:nvPr/>
                    </p:nvPicPr>
                    <p:blipFill>
                      <a:blip r:embed="rId5"/>
                      <a:stretch>
                        <a:fillRect/>
                      </a:stretch>
                    </p:blipFill>
                    <p:spPr>
                      <a:xfrm>
                        <a:off x="2823" y="2119"/>
                        <a:ext cx="2823" cy="2117"/>
                      </a:xfrm>
                      <a:prstGeom prst="rect">
                        <a:avLst/>
                      </a:prstGeom>
                    </p:spPr>
                  </p:pic>
                </p:oleObj>
              </mc:Fallback>
            </mc:AlternateContent>
          </a:graphicData>
        </a:graphic>
      </p:graphicFrame>
      <p:sp>
        <p:nvSpPr>
          <p:cNvPr id="15" name="Rectangle 14" hidden="1"/>
          <p:cNvSpPr/>
          <p:nvPr userDrawn="1">
            <p:custDataLst>
              <p:tags r:id="rId2"/>
            </p:custDataLst>
          </p:nvPr>
        </p:nvSpPr>
        <p:spPr>
          <a:xfrm>
            <a:off x="0" y="1"/>
            <a:ext cx="282222" cy="211667"/>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en-US" sz="1600" b="1" i="0" baseline="0" dirty="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12" name="Chart Placeholder 4"/>
          <p:cNvSpPr>
            <a:spLocks noGrp="1"/>
          </p:cNvSpPr>
          <p:nvPr>
            <p:ph type="chart" sz="quarter" idx="16"/>
          </p:nvPr>
        </p:nvSpPr>
        <p:spPr>
          <a:xfrm>
            <a:off x="457911" y="2943399"/>
            <a:ext cx="11255300" cy="3412796"/>
          </a:xfrm>
          <a:prstGeom prst="rect">
            <a:avLst/>
          </a:prstGeom>
        </p:spPr>
        <p:txBody>
          <a:bodyPr/>
          <a:lstStyle>
            <a:lvl1pPr>
              <a:defRPr sz="1400"/>
            </a:lvl1pPr>
          </a:lstStyle>
          <a:p>
            <a:r>
              <a:rPr lang="en-US"/>
              <a:t>Click icon to add chart</a:t>
            </a:r>
            <a:endParaRPr lang="en-US" dirty="0"/>
          </a:p>
        </p:txBody>
      </p:sp>
      <p:sp>
        <p:nvSpPr>
          <p:cNvPr id="9" name="Title 13"/>
          <p:cNvSpPr>
            <a:spLocks noGrp="1"/>
          </p:cNvSpPr>
          <p:nvPr>
            <p:ph type="title"/>
          </p:nvPr>
        </p:nvSpPr>
        <p:spPr>
          <a:xfrm>
            <a:off x="457917" y="133028"/>
            <a:ext cx="9860681" cy="712741"/>
          </a:xfrm>
          <a:prstGeom prst="rect">
            <a:avLst/>
          </a:prstGeom>
        </p:spPr>
        <p:txBody>
          <a:bodyPr>
            <a:noAutofit/>
          </a:bodyPr>
          <a:lstStyle>
            <a:lvl1pPr>
              <a:defRPr sz="2400"/>
            </a:lvl1pPr>
          </a:lstStyle>
          <a:p>
            <a:r>
              <a:rPr lang="en-US"/>
              <a:t>Click to edit Master title style</a:t>
            </a:r>
            <a:endParaRPr lang="en-US" dirty="0"/>
          </a:p>
        </p:txBody>
      </p:sp>
      <p:sp>
        <p:nvSpPr>
          <p:cNvPr id="10" name="Text Placeholder 18"/>
          <p:cNvSpPr>
            <a:spLocks noGrp="1"/>
          </p:cNvSpPr>
          <p:nvPr>
            <p:ph type="body" sz="quarter" idx="13"/>
          </p:nvPr>
        </p:nvSpPr>
        <p:spPr>
          <a:xfrm>
            <a:off x="457200" y="845770"/>
            <a:ext cx="11256011" cy="424948"/>
          </a:xfrm>
          <a:prstGeom prst="rect">
            <a:avLst/>
          </a:prstGeom>
        </p:spPr>
        <p:txBody>
          <a:bodyPr/>
          <a:lstStyle>
            <a:lvl1pPr marL="0" indent="0">
              <a:buNone/>
              <a:defRPr>
                <a:solidFill>
                  <a:schemeClr val="bg1">
                    <a:lumMod val="50000"/>
                  </a:schemeClr>
                </a:solidFill>
              </a:defRPr>
            </a:lvl1pPr>
          </a:lstStyle>
          <a:p>
            <a:pPr lvl="0"/>
            <a:r>
              <a:rPr lang="en-US"/>
              <a:t>Click to edit Master text styles</a:t>
            </a:r>
          </a:p>
        </p:txBody>
      </p:sp>
      <p:sp>
        <p:nvSpPr>
          <p:cNvPr id="2" name="Slide Number Placeholder 1"/>
          <p:cNvSpPr>
            <a:spLocks noGrp="1"/>
          </p:cNvSpPr>
          <p:nvPr>
            <p:ph type="sldNum" sz="quarter" idx="17"/>
          </p:nvPr>
        </p:nvSpPr>
        <p:spPr/>
        <p:txBody>
          <a:bodyPr vert="horz" lIns="91440" tIns="45720" rIns="91440" bIns="45720" rtlCol="0" anchor="ctr"/>
          <a:lstStyle>
            <a:lvl1pPr algn="r">
              <a:defRPr lang="en-US" sz="900" smtClean="0"/>
            </a:lvl1pPr>
          </a:lstStyle>
          <a:p>
            <a:fld id="{9EDC855F-5393-4ECC-82A4-1DDB6B23846B}" type="slidenum">
              <a:rPr lang="en-US" smtClean="0"/>
              <a:pPr/>
              <a:t>‹#›</a:t>
            </a:fld>
            <a:endParaRPr lang="en-US" dirty="0"/>
          </a:p>
        </p:txBody>
      </p:sp>
      <p:pic>
        <p:nvPicPr>
          <p:cNvPr id="11" name="Picture 10" descr="Icon&#10;&#10;Description automatically generated">
            <a:extLst>
              <a:ext uri="{FF2B5EF4-FFF2-40B4-BE49-F238E27FC236}">
                <a16:creationId xmlns:a16="http://schemas.microsoft.com/office/drawing/2014/main" id="{FC3860D2-89DE-9346-AE38-32F674288F98}"/>
              </a:ext>
            </a:extLst>
          </p:cNvPr>
          <p:cNvPicPr>
            <a:picLocks noChangeAspect="1"/>
          </p:cNvPicPr>
          <p:nvPr userDrawn="1"/>
        </p:nvPicPr>
        <p:blipFill>
          <a:blip r:embed="rId6"/>
          <a:stretch>
            <a:fillRect/>
          </a:stretch>
        </p:blipFill>
        <p:spPr>
          <a:xfrm>
            <a:off x="10301029" y="240262"/>
            <a:ext cx="1466155" cy="431389"/>
          </a:xfrm>
          <a:prstGeom prst="rect">
            <a:avLst/>
          </a:prstGeom>
        </p:spPr>
      </p:pic>
      <p:sp>
        <p:nvSpPr>
          <p:cNvPr id="14" name="Text Placeholder 16">
            <a:extLst>
              <a:ext uri="{FF2B5EF4-FFF2-40B4-BE49-F238E27FC236}">
                <a16:creationId xmlns:a16="http://schemas.microsoft.com/office/drawing/2014/main" id="{51E6ECA9-7A55-EF4C-BB42-0C97295E2EBF}"/>
              </a:ext>
            </a:extLst>
          </p:cNvPr>
          <p:cNvSpPr>
            <a:spLocks noGrp="1"/>
          </p:cNvSpPr>
          <p:nvPr>
            <p:ph type="body" sz="quarter" idx="12"/>
          </p:nvPr>
        </p:nvSpPr>
        <p:spPr>
          <a:xfrm>
            <a:off x="457910" y="1270718"/>
            <a:ext cx="11309273" cy="1560922"/>
          </a:xfrm>
          <a:prstGeom prst="rect">
            <a:avLst/>
          </a:prstGeom>
        </p:spPr>
        <p:txBody>
          <a:bodyPr/>
          <a:lstStyle>
            <a:lvl1pPr marL="228594" indent="-228594">
              <a:defRPr lang="en-US" sz="1400" kern="1200" dirty="0" smtClean="0">
                <a:solidFill>
                  <a:schemeClr val="accent1"/>
                </a:solidFill>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defRPr>
            </a:lvl1pPr>
            <a:lvl2pPr marL="457189" indent="-228594">
              <a:defRPr sz="1200">
                <a:solidFill>
                  <a:schemeClr val="accent1"/>
                </a:solidFill>
              </a:defRPr>
            </a:lvl2pPr>
            <a:lvl3pPr marL="685783" indent="-228594">
              <a:defRPr sz="1000">
                <a:solidFill>
                  <a:schemeClr val="accent1"/>
                </a:solidFill>
              </a:defRPr>
            </a:lvl3pPr>
            <a:lvl4pPr marL="914378" indent="-228594">
              <a:defRPr sz="1000">
                <a:solidFill>
                  <a:schemeClr val="accent1"/>
                </a:solidFill>
              </a:defRPr>
            </a:lvl4pPr>
            <a:lvl5pPr marL="1142972" indent="-228594">
              <a:defRPr sz="1000">
                <a:solidFill>
                  <a:schemeClr val="accent1"/>
                </a:solidFill>
              </a:defRPr>
            </a:lvl5pPr>
            <a:lvl6pPr marL="1371566" indent="-228594">
              <a:defRPr sz="1000">
                <a:solidFill>
                  <a:schemeClr val="accent1"/>
                </a:solidFill>
              </a:defRPr>
            </a:lvl6pPr>
          </a:lstStyle>
          <a:p>
            <a:pPr marL="228594" lvl="0" indent="-228594" algn="l" defTabSz="342892" rtl="0" eaLnBrk="1" latinLnBrk="0" hangingPunct="1">
              <a:spcBef>
                <a:spcPct val="20000"/>
              </a:spcBef>
              <a:buFontTx/>
              <a:buBlip>
                <a:blip r:embed="rId7"/>
              </a:buBlip>
            </a:pPr>
            <a:r>
              <a:rPr lang="en-US"/>
              <a:t>Click to edit Master text styles</a:t>
            </a:r>
          </a:p>
          <a:p>
            <a:pPr marL="228594" lvl="1" indent="-228594" algn="l" defTabSz="342892" rtl="0" eaLnBrk="1" latinLnBrk="0" hangingPunct="1">
              <a:spcBef>
                <a:spcPct val="20000"/>
              </a:spcBef>
              <a:buFontTx/>
              <a:buBlip>
                <a:blip r:embed="rId7"/>
              </a:buBlip>
            </a:pPr>
            <a:r>
              <a:rPr lang="en-US"/>
              <a:t>Second level</a:t>
            </a:r>
          </a:p>
          <a:p>
            <a:pPr marL="228594" lvl="2" indent="-228594" algn="l" defTabSz="342892" rtl="0" eaLnBrk="1" latinLnBrk="0" hangingPunct="1">
              <a:spcBef>
                <a:spcPct val="20000"/>
              </a:spcBef>
              <a:buFontTx/>
              <a:buBlip>
                <a:blip r:embed="rId7"/>
              </a:buBlip>
            </a:pPr>
            <a:r>
              <a:rPr lang="en-US"/>
              <a:t>Third level</a:t>
            </a:r>
          </a:p>
          <a:p>
            <a:pPr marL="228594" lvl="3" indent="-228594" algn="l" defTabSz="342892" rtl="0" eaLnBrk="1" latinLnBrk="0" hangingPunct="1">
              <a:spcBef>
                <a:spcPct val="20000"/>
              </a:spcBef>
              <a:buFontTx/>
              <a:buBlip>
                <a:blip r:embed="rId7"/>
              </a:buBlip>
            </a:pPr>
            <a:r>
              <a:rPr lang="en-US"/>
              <a:t>Fourth level</a:t>
            </a:r>
          </a:p>
          <a:p>
            <a:pPr marL="228594" lvl="4" indent="-228594" algn="l" defTabSz="342892" rtl="0" eaLnBrk="1" latinLnBrk="0" hangingPunct="1">
              <a:spcBef>
                <a:spcPct val="20000"/>
              </a:spcBef>
              <a:buFontTx/>
              <a:buBlip>
                <a:blip r:embed="rId7"/>
              </a:buBlip>
            </a:pPr>
            <a:r>
              <a:rPr lang="en-US"/>
              <a:t>Fifth level</a:t>
            </a:r>
            <a:endParaRPr lang="en-US" dirty="0"/>
          </a:p>
        </p:txBody>
      </p:sp>
    </p:spTree>
    <p:extLst>
      <p:ext uri="{BB962C8B-B14F-4D97-AF65-F5344CB8AC3E}">
        <p14:creationId xmlns:p14="http://schemas.microsoft.com/office/powerpoint/2010/main" val="2445471801"/>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Text Box + Titl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2924041728"/>
              </p:ext>
            </p:extLst>
          </p:nvPr>
        </p:nvGraphicFramePr>
        <p:xfrm>
          <a:off x="2823" y="2119"/>
          <a:ext cx="2823" cy="211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6" name="Object 5" hidden="1"/>
                      <p:cNvPicPr/>
                      <p:nvPr/>
                    </p:nvPicPr>
                    <p:blipFill>
                      <a:blip r:embed="rId5"/>
                      <a:stretch>
                        <a:fillRect/>
                      </a:stretch>
                    </p:blipFill>
                    <p:spPr>
                      <a:xfrm>
                        <a:off x="2823" y="2119"/>
                        <a:ext cx="2823" cy="2117"/>
                      </a:xfrm>
                      <a:prstGeom prst="rect">
                        <a:avLst/>
                      </a:prstGeom>
                    </p:spPr>
                  </p:pic>
                </p:oleObj>
              </mc:Fallback>
            </mc:AlternateContent>
          </a:graphicData>
        </a:graphic>
      </p:graphicFrame>
      <p:sp>
        <p:nvSpPr>
          <p:cNvPr id="15" name="Rectangle 14" hidden="1"/>
          <p:cNvSpPr/>
          <p:nvPr userDrawn="1">
            <p:custDataLst>
              <p:tags r:id="rId2"/>
            </p:custDataLst>
          </p:nvPr>
        </p:nvSpPr>
        <p:spPr>
          <a:xfrm>
            <a:off x="0" y="1"/>
            <a:ext cx="282222" cy="211667"/>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en-US" sz="1600" b="1" i="0" baseline="0" dirty="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11" name="Text Placeholder 16"/>
          <p:cNvSpPr>
            <a:spLocks noGrp="1"/>
          </p:cNvSpPr>
          <p:nvPr>
            <p:ph type="body" sz="quarter" idx="16"/>
          </p:nvPr>
        </p:nvSpPr>
        <p:spPr>
          <a:xfrm>
            <a:off x="457914" y="1270716"/>
            <a:ext cx="11255305" cy="647293"/>
          </a:xfrm>
          <a:prstGeom prst="rect">
            <a:avLst/>
          </a:prstGeom>
        </p:spPr>
        <p:txBody>
          <a:bodyPr anchor="b"/>
          <a:lstStyle>
            <a:lvl1pPr marL="0" indent="0" algn="ctr">
              <a:buNone/>
              <a:defRPr sz="1400" b="1">
                <a:solidFill>
                  <a:schemeClr val="accent1"/>
                </a:solidFill>
              </a:defRPr>
            </a:lvl1pPr>
            <a:lvl2pPr marL="457189" indent="-228594">
              <a:defRPr>
                <a:solidFill>
                  <a:schemeClr val="accent1"/>
                </a:solidFill>
              </a:defRPr>
            </a:lvl2pPr>
            <a:lvl3pPr marL="685783" indent="-228594">
              <a:defRPr>
                <a:solidFill>
                  <a:schemeClr val="accent1"/>
                </a:solidFill>
              </a:defRPr>
            </a:lvl3pPr>
            <a:lvl4pPr marL="914378" indent="-228594">
              <a:defRPr>
                <a:solidFill>
                  <a:schemeClr val="accent1"/>
                </a:solidFill>
              </a:defRPr>
            </a:lvl4pPr>
            <a:lvl5pPr marL="1142972" indent="-228594">
              <a:defRPr>
                <a:solidFill>
                  <a:schemeClr val="accent1"/>
                </a:solidFill>
              </a:defRPr>
            </a:lvl5pPr>
            <a:lvl6pPr marL="1371566" indent="-228594">
              <a:defRPr sz="800"/>
            </a:lvl6pPr>
          </a:lstStyle>
          <a:p>
            <a:pPr lvl="0"/>
            <a:r>
              <a:rPr lang="en-US"/>
              <a:t>Click to edit Master text styles</a:t>
            </a:r>
          </a:p>
        </p:txBody>
      </p:sp>
      <p:cxnSp>
        <p:nvCxnSpPr>
          <p:cNvPr id="3" name="Straight Connector 2"/>
          <p:cNvCxnSpPr/>
          <p:nvPr userDrawn="1"/>
        </p:nvCxnSpPr>
        <p:spPr>
          <a:xfrm>
            <a:off x="457914" y="1918009"/>
            <a:ext cx="11255305" cy="0"/>
          </a:xfrm>
          <a:prstGeom prst="line">
            <a:avLst/>
          </a:prstGeom>
          <a:ln w="12700"/>
        </p:spPr>
        <p:style>
          <a:lnRef idx="1">
            <a:schemeClr val="accent2"/>
          </a:lnRef>
          <a:fillRef idx="0">
            <a:schemeClr val="accent2"/>
          </a:fillRef>
          <a:effectRef idx="0">
            <a:schemeClr val="accent2"/>
          </a:effectRef>
          <a:fontRef idx="minor">
            <a:schemeClr val="tx1"/>
          </a:fontRef>
        </p:style>
      </p:cxnSp>
      <p:sp>
        <p:nvSpPr>
          <p:cNvPr id="18" name="Title 13"/>
          <p:cNvSpPr>
            <a:spLocks noGrp="1"/>
          </p:cNvSpPr>
          <p:nvPr>
            <p:ph type="title"/>
          </p:nvPr>
        </p:nvSpPr>
        <p:spPr>
          <a:xfrm>
            <a:off x="457917" y="133028"/>
            <a:ext cx="9860681" cy="712741"/>
          </a:xfrm>
          <a:prstGeom prst="rect">
            <a:avLst/>
          </a:prstGeom>
        </p:spPr>
        <p:txBody>
          <a:bodyPr>
            <a:noAutofit/>
          </a:bodyPr>
          <a:lstStyle>
            <a:lvl1pPr>
              <a:defRPr sz="2400"/>
            </a:lvl1pPr>
          </a:lstStyle>
          <a:p>
            <a:r>
              <a:rPr lang="en-US"/>
              <a:t>Click to edit Master title style</a:t>
            </a:r>
            <a:endParaRPr lang="en-US" dirty="0"/>
          </a:p>
        </p:txBody>
      </p:sp>
      <p:sp>
        <p:nvSpPr>
          <p:cNvPr id="19" name="Text Placeholder 18"/>
          <p:cNvSpPr>
            <a:spLocks noGrp="1"/>
          </p:cNvSpPr>
          <p:nvPr>
            <p:ph type="body" sz="quarter" idx="13"/>
          </p:nvPr>
        </p:nvSpPr>
        <p:spPr>
          <a:xfrm>
            <a:off x="457200" y="845770"/>
            <a:ext cx="11256011" cy="424948"/>
          </a:xfrm>
          <a:prstGeom prst="rect">
            <a:avLst/>
          </a:prstGeom>
        </p:spPr>
        <p:txBody>
          <a:bodyPr/>
          <a:lstStyle>
            <a:lvl1pPr marL="0" indent="0">
              <a:buNone/>
              <a:defRPr>
                <a:solidFill>
                  <a:schemeClr val="bg1">
                    <a:lumMod val="50000"/>
                  </a:schemeClr>
                </a:solidFill>
              </a:defRPr>
            </a:lvl1pPr>
          </a:lstStyle>
          <a:p>
            <a:pPr lvl="0"/>
            <a:r>
              <a:rPr lang="en-US"/>
              <a:t>Click to edit Master text styles</a:t>
            </a:r>
          </a:p>
        </p:txBody>
      </p:sp>
      <p:sp>
        <p:nvSpPr>
          <p:cNvPr id="4" name="Slide Number Placeholder 3"/>
          <p:cNvSpPr>
            <a:spLocks noGrp="1"/>
          </p:cNvSpPr>
          <p:nvPr>
            <p:ph type="sldNum" sz="quarter" idx="17"/>
          </p:nvPr>
        </p:nvSpPr>
        <p:spPr/>
        <p:txBody>
          <a:bodyPr vert="horz" lIns="91440" tIns="45720" rIns="91440" bIns="45720" rtlCol="0" anchor="ctr"/>
          <a:lstStyle>
            <a:lvl1pPr algn="r">
              <a:defRPr lang="en-US" sz="900" smtClean="0"/>
            </a:lvl1pPr>
          </a:lstStyle>
          <a:p>
            <a:fld id="{9EDC855F-5393-4ECC-82A4-1DDB6B23846B}" type="slidenum">
              <a:rPr lang="en-US" smtClean="0"/>
              <a:pPr/>
              <a:t>‹#›</a:t>
            </a:fld>
            <a:endParaRPr lang="en-US" dirty="0"/>
          </a:p>
        </p:txBody>
      </p:sp>
      <p:pic>
        <p:nvPicPr>
          <p:cNvPr id="12" name="Picture 11" descr="Icon&#10;&#10;Description automatically generated">
            <a:extLst>
              <a:ext uri="{FF2B5EF4-FFF2-40B4-BE49-F238E27FC236}">
                <a16:creationId xmlns:a16="http://schemas.microsoft.com/office/drawing/2014/main" id="{3EF95F03-5A24-C545-B437-2BB050F7F81A}"/>
              </a:ext>
            </a:extLst>
          </p:cNvPr>
          <p:cNvPicPr>
            <a:picLocks noChangeAspect="1"/>
          </p:cNvPicPr>
          <p:nvPr userDrawn="1"/>
        </p:nvPicPr>
        <p:blipFill>
          <a:blip r:embed="rId6"/>
          <a:stretch>
            <a:fillRect/>
          </a:stretch>
        </p:blipFill>
        <p:spPr>
          <a:xfrm>
            <a:off x="10301029" y="240262"/>
            <a:ext cx="1466155" cy="431389"/>
          </a:xfrm>
          <a:prstGeom prst="rect">
            <a:avLst/>
          </a:prstGeom>
        </p:spPr>
      </p:pic>
      <p:sp>
        <p:nvSpPr>
          <p:cNvPr id="14" name="Text Placeholder 16">
            <a:extLst>
              <a:ext uri="{FF2B5EF4-FFF2-40B4-BE49-F238E27FC236}">
                <a16:creationId xmlns:a16="http://schemas.microsoft.com/office/drawing/2014/main" id="{0917CF2A-1AE1-354A-82CF-A33AEEAB88A5}"/>
              </a:ext>
            </a:extLst>
          </p:cNvPr>
          <p:cNvSpPr>
            <a:spLocks noGrp="1"/>
          </p:cNvSpPr>
          <p:nvPr>
            <p:ph type="body" sz="quarter" idx="12"/>
          </p:nvPr>
        </p:nvSpPr>
        <p:spPr>
          <a:xfrm>
            <a:off x="457910" y="2030374"/>
            <a:ext cx="11309273" cy="4073857"/>
          </a:xfrm>
          <a:prstGeom prst="rect">
            <a:avLst/>
          </a:prstGeom>
        </p:spPr>
        <p:txBody>
          <a:bodyPr/>
          <a:lstStyle>
            <a:lvl1pPr marL="228594" indent="-228594">
              <a:defRPr lang="en-US" sz="1400" kern="1200" dirty="0" smtClean="0">
                <a:solidFill>
                  <a:schemeClr val="accent1"/>
                </a:solidFill>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defRPr>
            </a:lvl1pPr>
            <a:lvl2pPr marL="457189" indent="-228594">
              <a:defRPr sz="1200">
                <a:solidFill>
                  <a:schemeClr val="accent1"/>
                </a:solidFill>
              </a:defRPr>
            </a:lvl2pPr>
            <a:lvl3pPr marL="685783" indent="-228594">
              <a:defRPr sz="1000">
                <a:solidFill>
                  <a:schemeClr val="accent1"/>
                </a:solidFill>
              </a:defRPr>
            </a:lvl3pPr>
            <a:lvl4pPr marL="914378" indent="-228594">
              <a:defRPr sz="1000">
                <a:solidFill>
                  <a:schemeClr val="accent1"/>
                </a:solidFill>
              </a:defRPr>
            </a:lvl4pPr>
            <a:lvl5pPr marL="1142972" indent="-228594">
              <a:defRPr sz="1000">
                <a:solidFill>
                  <a:schemeClr val="accent1"/>
                </a:solidFill>
              </a:defRPr>
            </a:lvl5pPr>
            <a:lvl6pPr marL="1371566" indent="-228594">
              <a:defRPr sz="1000">
                <a:solidFill>
                  <a:schemeClr val="accent1"/>
                </a:solidFill>
              </a:defRPr>
            </a:lvl6pPr>
          </a:lstStyle>
          <a:p>
            <a:pPr marL="228594" lvl="0" indent="-228594" algn="l" defTabSz="342892" rtl="0" eaLnBrk="1" latinLnBrk="0" hangingPunct="1">
              <a:spcBef>
                <a:spcPct val="20000"/>
              </a:spcBef>
              <a:buFontTx/>
              <a:buBlip>
                <a:blip r:embed="rId7"/>
              </a:buBlip>
            </a:pPr>
            <a:r>
              <a:rPr lang="en-US"/>
              <a:t>Click to edit Master text styles</a:t>
            </a:r>
          </a:p>
          <a:p>
            <a:pPr marL="228594" lvl="1" indent="-228594" algn="l" defTabSz="342892" rtl="0" eaLnBrk="1" latinLnBrk="0" hangingPunct="1">
              <a:spcBef>
                <a:spcPct val="20000"/>
              </a:spcBef>
              <a:buFontTx/>
              <a:buBlip>
                <a:blip r:embed="rId7"/>
              </a:buBlip>
            </a:pPr>
            <a:r>
              <a:rPr lang="en-US"/>
              <a:t>Second level</a:t>
            </a:r>
          </a:p>
          <a:p>
            <a:pPr marL="228594" lvl="2" indent="-228594" algn="l" defTabSz="342892" rtl="0" eaLnBrk="1" latinLnBrk="0" hangingPunct="1">
              <a:spcBef>
                <a:spcPct val="20000"/>
              </a:spcBef>
              <a:buFontTx/>
              <a:buBlip>
                <a:blip r:embed="rId7"/>
              </a:buBlip>
            </a:pPr>
            <a:r>
              <a:rPr lang="en-US"/>
              <a:t>Third level</a:t>
            </a:r>
          </a:p>
          <a:p>
            <a:pPr marL="228594" lvl="3" indent="-228594" algn="l" defTabSz="342892" rtl="0" eaLnBrk="1" latinLnBrk="0" hangingPunct="1">
              <a:spcBef>
                <a:spcPct val="20000"/>
              </a:spcBef>
              <a:buFontTx/>
              <a:buBlip>
                <a:blip r:embed="rId7"/>
              </a:buBlip>
            </a:pPr>
            <a:r>
              <a:rPr lang="en-US"/>
              <a:t>Fourth level</a:t>
            </a:r>
          </a:p>
          <a:p>
            <a:pPr marL="228594" lvl="4" indent="-228594" algn="l" defTabSz="342892" rtl="0" eaLnBrk="1" latinLnBrk="0" hangingPunct="1">
              <a:spcBef>
                <a:spcPct val="20000"/>
              </a:spcBef>
              <a:buFontTx/>
              <a:buBlip>
                <a:blip r:embed="rId7"/>
              </a:buBlip>
            </a:pPr>
            <a:r>
              <a:rPr lang="en-US"/>
              <a:t>Fifth level</a:t>
            </a:r>
            <a:endParaRPr lang="en-US" dirty="0"/>
          </a:p>
        </p:txBody>
      </p:sp>
    </p:spTree>
    <p:extLst>
      <p:ext uri="{BB962C8B-B14F-4D97-AF65-F5344CB8AC3E}">
        <p14:creationId xmlns:p14="http://schemas.microsoft.com/office/powerpoint/2010/main" val="2423737008"/>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Text Boxes + Titl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nvPr>
        </p:nvGraphicFramePr>
        <p:xfrm>
          <a:off x="2823" y="2119"/>
          <a:ext cx="2823" cy="211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6" name="Object 5" hidden="1"/>
                      <p:cNvPicPr/>
                      <p:nvPr/>
                    </p:nvPicPr>
                    <p:blipFill>
                      <a:blip r:embed="rId5"/>
                      <a:stretch>
                        <a:fillRect/>
                      </a:stretch>
                    </p:blipFill>
                    <p:spPr>
                      <a:xfrm>
                        <a:off x="2823" y="2119"/>
                        <a:ext cx="2823" cy="2117"/>
                      </a:xfrm>
                      <a:prstGeom prst="rect">
                        <a:avLst/>
                      </a:prstGeom>
                    </p:spPr>
                  </p:pic>
                </p:oleObj>
              </mc:Fallback>
            </mc:AlternateContent>
          </a:graphicData>
        </a:graphic>
      </p:graphicFrame>
      <p:sp>
        <p:nvSpPr>
          <p:cNvPr id="15" name="Rectangle 14" hidden="1"/>
          <p:cNvSpPr/>
          <p:nvPr userDrawn="1">
            <p:custDataLst>
              <p:tags r:id="rId2"/>
            </p:custDataLst>
          </p:nvPr>
        </p:nvSpPr>
        <p:spPr>
          <a:xfrm>
            <a:off x="0" y="1"/>
            <a:ext cx="282222" cy="211667"/>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en-US" sz="1600" b="1" i="0" baseline="0" dirty="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11" name="Text Placeholder 16"/>
          <p:cNvSpPr>
            <a:spLocks noGrp="1"/>
          </p:cNvSpPr>
          <p:nvPr>
            <p:ph type="body" sz="quarter" idx="16"/>
          </p:nvPr>
        </p:nvSpPr>
        <p:spPr>
          <a:xfrm>
            <a:off x="457912" y="1270716"/>
            <a:ext cx="5555788" cy="647293"/>
          </a:xfrm>
          <a:prstGeom prst="rect">
            <a:avLst/>
          </a:prstGeom>
        </p:spPr>
        <p:txBody>
          <a:bodyPr anchor="b"/>
          <a:lstStyle>
            <a:lvl1pPr marL="0" indent="0" algn="ctr">
              <a:buNone/>
              <a:defRPr sz="1400" b="1">
                <a:solidFill>
                  <a:schemeClr val="accent1"/>
                </a:solidFill>
              </a:defRPr>
            </a:lvl1pPr>
            <a:lvl2pPr marL="457189" indent="-228594">
              <a:defRPr>
                <a:solidFill>
                  <a:schemeClr val="accent1"/>
                </a:solidFill>
              </a:defRPr>
            </a:lvl2pPr>
            <a:lvl3pPr marL="685783" indent="-228594">
              <a:defRPr>
                <a:solidFill>
                  <a:schemeClr val="accent1"/>
                </a:solidFill>
              </a:defRPr>
            </a:lvl3pPr>
            <a:lvl4pPr marL="914378" indent="-228594">
              <a:defRPr>
                <a:solidFill>
                  <a:schemeClr val="accent1"/>
                </a:solidFill>
              </a:defRPr>
            </a:lvl4pPr>
            <a:lvl5pPr marL="1142972" indent="-228594">
              <a:defRPr>
                <a:solidFill>
                  <a:schemeClr val="accent1"/>
                </a:solidFill>
              </a:defRPr>
            </a:lvl5pPr>
            <a:lvl6pPr marL="1371566" indent="-228594">
              <a:defRPr sz="800"/>
            </a:lvl6pPr>
          </a:lstStyle>
          <a:p>
            <a:pPr lvl="0"/>
            <a:r>
              <a:rPr lang="en-US"/>
              <a:t>Click to edit Master text styles</a:t>
            </a:r>
          </a:p>
        </p:txBody>
      </p:sp>
      <p:sp>
        <p:nvSpPr>
          <p:cNvPr id="16" name="Text Placeholder 16"/>
          <p:cNvSpPr>
            <a:spLocks noGrp="1"/>
          </p:cNvSpPr>
          <p:nvPr>
            <p:ph type="body" sz="quarter" idx="17"/>
          </p:nvPr>
        </p:nvSpPr>
        <p:spPr>
          <a:xfrm>
            <a:off x="6157430" y="1270716"/>
            <a:ext cx="5555788" cy="647293"/>
          </a:xfrm>
          <a:prstGeom prst="rect">
            <a:avLst/>
          </a:prstGeom>
        </p:spPr>
        <p:txBody>
          <a:bodyPr anchor="b"/>
          <a:lstStyle>
            <a:lvl1pPr marL="0" indent="0" algn="ctr">
              <a:buNone/>
              <a:defRPr sz="1400" b="1">
                <a:solidFill>
                  <a:schemeClr val="accent1"/>
                </a:solidFill>
              </a:defRPr>
            </a:lvl1pPr>
            <a:lvl2pPr marL="457189" indent="-228594">
              <a:defRPr>
                <a:solidFill>
                  <a:schemeClr val="accent1"/>
                </a:solidFill>
              </a:defRPr>
            </a:lvl2pPr>
            <a:lvl3pPr marL="685783" indent="-228594">
              <a:defRPr>
                <a:solidFill>
                  <a:schemeClr val="accent1"/>
                </a:solidFill>
              </a:defRPr>
            </a:lvl3pPr>
            <a:lvl4pPr marL="914378" indent="-228594">
              <a:defRPr>
                <a:solidFill>
                  <a:schemeClr val="accent1"/>
                </a:solidFill>
              </a:defRPr>
            </a:lvl4pPr>
            <a:lvl5pPr marL="1142972" indent="-228594">
              <a:defRPr>
                <a:solidFill>
                  <a:schemeClr val="accent1"/>
                </a:solidFill>
              </a:defRPr>
            </a:lvl5pPr>
            <a:lvl6pPr marL="1371566" indent="-228594">
              <a:defRPr sz="800"/>
            </a:lvl6pPr>
          </a:lstStyle>
          <a:p>
            <a:pPr lvl="0"/>
            <a:r>
              <a:rPr lang="en-US"/>
              <a:t>Click to edit Master text styles</a:t>
            </a:r>
          </a:p>
        </p:txBody>
      </p:sp>
      <p:cxnSp>
        <p:nvCxnSpPr>
          <p:cNvPr id="3" name="Straight Connector 2"/>
          <p:cNvCxnSpPr/>
          <p:nvPr userDrawn="1"/>
        </p:nvCxnSpPr>
        <p:spPr>
          <a:xfrm>
            <a:off x="457912" y="1918009"/>
            <a:ext cx="5555788" cy="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17" name="Straight Connector 16"/>
          <p:cNvCxnSpPr/>
          <p:nvPr userDrawn="1"/>
        </p:nvCxnSpPr>
        <p:spPr>
          <a:xfrm>
            <a:off x="6157430" y="1918009"/>
            <a:ext cx="5555788" cy="0"/>
          </a:xfrm>
          <a:prstGeom prst="line">
            <a:avLst/>
          </a:prstGeom>
          <a:ln w="12700"/>
        </p:spPr>
        <p:style>
          <a:lnRef idx="1">
            <a:schemeClr val="accent2"/>
          </a:lnRef>
          <a:fillRef idx="0">
            <a:schemeClr val="accent2"/>
          </a:fillRef>
          <a:effectRef idx="0">
            <a:schemeClr val="accent2"/>
          </a:effectRef>
          <a:fontRef idx="minor">
            <a:schemeClr val="tx1"/>
          </a:fontRef>
        </p:style>
      </p:cxnSp>
      <p:sp>
        <p:nvSpPr>
          <p:cNvPr id="18" name="Title 13"/>
          <p:cNvSpPr>
            <a:spLocks noGrp="1"/>
          </p:cNvSpPr>
          <p:nvPr>
            <p:ph type="title"/>
          </p:nvPr>
        </p:nvSpPr>
        <p:spPr>
          <a:xfrm>
            <a:off x="457917" y="133028"/>
            <a:ext cx="9860681" cy="712741"/>
          </a:xfrm>
          <a:prstGeom prst="rect">
            <a:avLst/>
          </a:prstGeom>
        </p:spPr>
        <p:txBody>
          <a:bodyPr>
            <a:noAutofit/>
          </a:bodyPr>
          <a:lstStyle>
            <a:lvl1pPr>
              <a:defRPr sz="2400"/>
            </a:lvl1pPr>
          </a:lstStyle>
          <a:p>
            <a:r>
              <a:rPr lang="en-US"/>
              <a:t>Click to edit Master title style</a:t>
            </a:r>
            <a:endParaRPr lang="en-US" dirty="0"/>
          </a:p>
        </p:txBody>
      </p:sp>
      <p:sp>
        <p:nvSpPr>
          <p:cNvPr id="19" name="Text Placeholder 18"/>
          <p:cNvSpPr>
            <a:spLocks noGrp="1"/>
          </p:cNvSpPr>
          <p:nvPr>
            <p:ph type="body" sz="quarter" idx="13"/>
          </p:nvPr>
        </p:nvSpPr>
        <p:spPr>
          <a:xfrm>
            <a:off x="457200" y="845770"/>
            <a:ext cx="11256011" cy="424948"/>
          </a:xfrm>
          <a:prstGeom prst="rect">
            <a:avLst/>
          </a:prstGeom>
        </p:spPr>
        <p:txBody>
          <a:bodyPr/>
          <a:lstStyle>
            <a:lvl1pPr marL="0" indent="0">
              <a:buNone/>
              <a:defRPr>
                <a:solidFill>
                  <a:schemeClr val="bg1">
                    <a:lumMod val="50000"/>
                  </a:schemeClr>
                </a:solidFill>
              </a:defRPr>
            </a:lvl1pPr>
          </a:lstStyle>
          <a:p>
            <a:pPr lvl="0"/>
            <a:r>
              <a:rPr lang="en-US"/>
              <a:t>Click to edit Master text styles</a:t>
            </a:r>
          </a:p>
        </p:txBody>
      </p:sp>
      <p:sp>
        <p:nvSpPr>
          <p:cNvPr id="2" name="Slide Number Placeholder 1"/>
          <p:cNvSpPr>
            <a:spLocks noGrp="1"/>
          </p:cNvSpPr>
          <p:nvPr>
            <p:ph type="sldNum" sz="quarter" idx="18"/>
          </p:nvPr>
        </p:nvSpPr>
        <p:spPr/>
        <p:txBody>
          <a:bodyPr vert="horz" lIns="91440" tIns="45720" rIns="91440" bIns="45720" rtlCol="0" anchor="ctr"/>
          <a:lstStyle>
            <a:lvl1pPr algn="r">
              <a:defRPr lang="en-US" sz="900" smtClean="0"/>
            </a:lvl1pPr>
          </a:lstStyle>
          <a:p>
            <a:fld id="{9EDC855F-5393-4ECC-82A4-1DDB6B23846B}" type="slidenum">
              <a:rPr lang="en-US" smtClean="0"/>
              <a:pPr/>
              <a:t>‹#›</a:t>
            </a:fld>
            <a:endParaRPr lang="en-US" dirty="0"/>
          </a:p>
        </p:txBody>
      </p:sp>
      <p:pic>
        <p:nvPicPr>
          <p:cNvPr id="14" name="Picture 13" descr="Icon&#10;&#10;Description automatically generated">
            <a:extLst>
              <a:ext uri="{FF2B5EF4-FFF2-40B4-BE49-F238E27FC236}">
                <a16:creationId xmlns:a16="http://schemas.microsoft.com/office/drawing/2014/main" id="{76070C65-858C-5F49-B2DC-FC2F543282EE}"/>
              </a:ext>
            </a:extLst>
          </p:cNvPr>
          <p:cNvPicPr>
            <a:picLocks noChangeAspect="1"/>
          </p:cNvPicPr>
          <p:nvPr userDrawn="1"/>
        </p:nvPicPr>
        <p:blipFill>
          <a:blip r:embed="rId6"/>
          <a:stretch>
            <a:fillRect/>
          </a:stretch>
        </p:blipFill>
        <p:spPr>
          <a:xfrm>
            <a:off x="10301029" y="240262"/>
            <a:ext cx="1466155" cy="431389"/>
          </a:xfrm>
          <a:prstGeom prst="rect">
            <a:avLst/>
          </a:prstGeom>
        </p:spPr>
      </p:pic>
      <p:sp>
        <p:nvSpPr>
          <p:cNvPr id="21" name="Text Placeholder 16">
            <a:extLst>
              <a:ext uri="{FF2B5EF4-FFF2-40B4-BE49-F238E27FC236}">
                <a16:creationId xmlns:a16="http://schemas.microsoft.com/office/drawing/2014/main" id="{DC83E909-F34E-1F41-9DB9-47875C8A0FE0}"/>
              </a:ext>
            </a:extLst>
          </p:cNvPr>
          <p:cNvSpPr>
            <a:spLocks noGrp="1"/>
          </p:cNvSpPr>
          <p:nvPr>
            <p:ph type="body" sz="quarter" idx="12"/>
          </p:nvPr>
        </p:nvSpPr>
        <p:spPr>
          <a:xfrm>
            <a:off x="457910" y="2029522"/>
            <a:ext cx="5576661" cy="4096631"/>
          </a:xfrm>
          <a:prstGeom prst="rect">
            <a:avLst/>
          </a:prstGeom>
        </p:spPr>
        <p:txBody>
          <a:bodyPr/>
          <a:lstStyle>
            <a:lvl1pPr marL="228594" indent="-228594">
              <a:defRPr lang="en-US" sz="1400" kern="1200" dirty="0" smtClean="0">
                <a:solidFill>
                  <a:schemeClr val="accent1"/>
                </a:solidFill>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defRPr>
            </a:lvl1pPr>
            <a:lvl2pPr marL="457189" indent="-228594">
              <a:defRPr sz="1200">
                <a:solidFill>
                  <a:schemeClr val="accent1"/>
                </a:solidFill>
              </a:defRPr>
            </a:lvl2pPr>
            <a:lvl3pPr marL="685783" indent="-228594">
              <a:defRPr sz="1000">
                <a:solidFill>
                  <a:schemeClr val="accent1"/>
                </a:solidFill>
              </a:defRPr>
            </a:lvl3pPr>
            <a:lvl4pPr marL="914378" indent="-228594">
              <a:defRPr sz="1000">
                <a:solidFill>
                  <a:schemeClr val="accent1"/>
                </a:solidFill>
              </a:defRPr>
            </a:lvl4pPr>
            <a:lvl5pPr marL="1142972" indent="-228594">
              <a:defRPr sz="1000">
                <a:solidFill>
                  <a:schemeClr val="accent1"/>
                </a:solidFill>
              </a:defRPr>
            </a:lvl5pPr>
            <a:lvl6pPr marL="1371566" indent="-228594">
              <a:defRPr sz="1000">
                <a:solidFill>
                  <a:schemeClr val="accent1"/>
                </a:solidFill>
              </a:defRPr>
            </a:lvl6pPr>
          </a:lstStyle>
          <a:p>
            <a:pPr marL="228594" lvl="0" indent="-228594" algn="l" defTabSz="342892" rtl="0" eaLnBrk="1" latinLnBrk="0" hangingPunct="1">
              <a:spcBef>
                <a:spcPct val="20000"/>
              </a:spcBef>
              <a:buFontTx/>
              <a:buBlip>
                <a:blip r:embed="rId7"/>
              </a:buBlip>
            </a:pPr>
            <a:r>
              <a:rPr lang="en-US"/>
              <a:t>Click to edit Master text styles</a:t>
            </a:r>
          </a:p>
          <a:p>
            <a:pPr marL="228594" lvl="1" indent="-228594" algn="l" defTabSz="342892" rtl="0" eaLnBrk="1" latinLnBrk="0" hangingPunct="1">
              <a:spcBef>
                <a:spcPct val="20000"/>
              </a:spcBef>
              <a:buFontTx/>
              <a:buBlip>
                <a:blip r:embed="rId7"/>
              </a:buBlip>
            </a:pPr>
            <a:r>
              <a:rPr lang="en-US"/>
              <a:t>Second level</a:t>
            </a:r>
          </a:p>
          <a:p>
            <a:pPr marL="228594" lvl="2" indent="-228594" algn="l" defTabSz="342892" rtl="0" eaLnBrk="1" latinLnBrk="0" hangingPunct="1">
              <a:spcBef>
                <a:spcPct val="20000"/>
              </a:spcBef>
              <a:buFontTx/>
              <a:buBlip>
                <a:blip r:embed="rId7"/>
              </a:buBlip>
            </a:pPr>
            <a:r>
              <a:rPr lang="en-US"/>
              <a:t>Third level</a:t>
            </a:r>
          </a:p>
          <a:p>
            <a:pPr marL="228594" lvl="3" indent="-228594" algn="l" defTabSz="342892" rtl="0" eaLnBrk="1" latinLnBrk="0" hangingPunct="1">
              <a:spcBef>
                <a:spcPct val="20000"/>
              </a:spcBef>
              <a:buFontTx/>
              <a:buBlip>
                <a:blip r:embed="rId7"/>
              </a:buBlip>
            </a:pPr>
            <a:r>
              <a:rPr lang="en-US"/>
              <a:t>Fourth level</a:t>
            </a:r>
          </a:p>
          <a:p>
            <a:pPr marL="228594" lvl="4" indent="-228594" algn="l" defTabSz="342892" rtl="0" eaLnBrk="1" latinLnBrk="0" hangingPunct="1">
              <a:spcBef>
                <a:spcPct val="20000"/>
              </a:spcBef>
              <a:buFontTx/>
              <a:buBlip>
                <a:blip r:embed="rId7"/>
              </a:buBlip>
            </a:pPr>
            <a:r>
              <a:rPr lang="en-US"/>
              <a:t>Fifth level</a:t>
            </a:r>
            <a:endParaRPr lang="en-US" dirty="0"/>
          </a:p>
        </p:txBody>
      </p:sp>
      <p:sp>
        <p:nvSpPr>
          <p:cNvPr id="22" name="Text Placeholder 16">
            <a:extLst>
              <a:ext uri="{FF2B5EF4-FFF2-40B4-BE49-F238E27FC236}">
                <a16:creationId xmlns:a16="http://schemas.microsoft.com/office/drawing/2014/main" id="{0D83454C-0A5F-D447-8FF4-E60323B25A53}"/>
              </a:ext>
            </a:extLst>
          </p:cNvPr>
          <p:cNvSpPr>
            <a:spLocks noGrp="1"/>
          </p:cNvSpPr>
          <p:nvPr>
            <p:ph type="body" sz="quarter" idx="19"/>
          </p:nvPr>
        </p:nvSpPr>
        <p:spPr>
          <a:xfrm>
            <a:off x="6157506" y="2020258"/>
            <a:ext cx="5576661" cy="4096631"/>
          </a:xfrm>
          <a:prstGeom prst="rect">
            <a:avLst/>
          </a:prstGeom>
        </p:spPr>
        <p:txBody>
          <a:bodyPr/>
          <a:lstStyle>
            <a:lvl1pPr marL="228594" indent="-228594">
              <a:defRPr lang="en-US" sz="1400" kern="1200" dirty="0" smtClean="0">
                <a:solidFill>
                  <a:schemeClr val="accent1"/>
                </a:solidFill>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defRPr>
            </a:lvl1pPr>
            <a:lvl2pPr marL="457189" indent="-228594">
              <a:defRPr sz="1200">
                <a:solidFill>
                  <a:schemeClr val="accent1"/>
                </a:solidFill>
              </a:defRPr>
            </a:lvl2pPr>
            <a:lvl3pPr marL="685783" indent="-228594">
              <a:defRPr sz="1000">
                <a:solidFill>
                  <a:schemeClr val="accent1"/>
                </a:solidFill>
              </a:defRPr>
            </a:lvl3pPr>
            <a:lvl4pPr marL="914378" indent="-228594">
              <a:defRPr sz="1000">
                <a:solidFill>
                  <a:schemeClr val="accent1"/>
                </a:solidFill>
              </a:defRPr>
            </a:lvl4pPr>
            <a:lvl5pPr marL="1142972" indent="-228594">
              <a:defRPr sz="1000">
                <a:solidFill>
                  <a:schemeClr val="accent1"/>
                </a:solidFill>
              </a:defRPr>
            </a:lvl5pPr>
            <a:lvl6pPr marL="1371566" indent="-228594">
              <a:defRPr sz="1000">
                <a:solidFill>
                  <a:schemeClr val="accent1"/>
                </a:solidFill>
              </a:defRPr>
            </a:lvl6pPr>
          </a:lstStyle>
          <a:p>
            <a:pPr marL="228594" lvl="0" indent="-228594" algn="l" defTabSz="342892" rtl="0" eaLnBrk="1" latinLnBrk="0" hangingPunct="1">
              <a:spcBef>
                <a:spcPct val="20000"/>
              </a:spcBef>
              <a:buFontTx/>
              <a:buBlip>
                <a:blip r:embed="rId7"/>
              </a:buBlip>
            </a:pPr>
            <a:r>
              <a:rPr lang="en-US"/>
              <a:t>Click to edit Master text styles</a:t>
            </a:r>
          </a:p>
          <a:p>
            <a:pPr marL="228594" lvl="1" indent="-228594" algn="l" defTabSz="342892" rtl="0" eaLnBrk="1" latinLnBrk="0" hangingPunct="1">
              <a:spcBef>
                <a:spcPct val="20000"/>
              </a:spcBef>
              <a:buFontTx/>
              <a:buBlip>
                <a:blip r:embed="rId7"/>
              </a:buBlip>
            </a:pPr>
            <a:r>
              <a:rPr lang="en-US"/>
              <a:t>Second level</a:t>
            </a:r>
          </a:p>
          <a:p>
            <a:pPr marL="228594" lvl="2" indent="-228594" algn="l" defTabSz="342892" rtl="0" eaLnBrk="1" latinLnBrk="0" hangingPunct="1">
              <a:spcBef>
                <a:spcPct val="20000"/>
              </a:spcBef>
              <a:buFontTx/>
              <a:buBlip>
                <a:blip r:embed="rId7"/>
              </a:buBlip>
            </a:pPr>
            <a:r>
              <a:rPr lang="en-US"/>
              <a:t>Third level</a:t>
            </a:r>
          </a:p>
          <a:p>
            <a:pPr marL="228594" lvl="3" indent="-228594" algn="l" defTabSz="342892" rtl="0" eaLnBrk="1" latinLnBrk="0" hangingPunct="1">
              <a:spcBef>
                <a:spcPct val="20000"/>
              </a:spcBef>
              <a:buFontTx/>
              <a:buBlip>
                <a:blip r:embed="rId7"/>
              </a:buBlip>
            </a:pPr>
            <a:r>
              <a:rPr lang="en-US"/>
              <a:t>Fourth level</a:t>
            </a:r>
          </a:p>
          <a:p>
            <a:pPr marL="228594" lvl="4" indent="-228594" algn="l" defTabSz="342892" rtl="0" eaLnBrk="1" latinLnBrk="0" hangingPunct="1">
              <a:spcBef>
                <a:spcPct val="20000"/>
              </a:spcBef>
              <a:buFontTx/>
              <a:buBlip>
                <a:blip r:embed="rId7"/>
              </a:buBlip>
            </a:pPr>
            <a:r>
              <a:rPr lang="en-US"/>
              <a:t>Fifth level</a:t>
            </a:r>
            <a:endParaRPr lang="en-US" dirty="0"/>
          </a:p>
        </p:txBody>
      </p:sp>
    </p:spTree>
    <p:extLst>
      <p:ext uri="{BB962C8B-B14F-4D97-AF65-F5344CB8AC3E}">
        <p14:creationId xmlns:p14="http://schemas.microsoft.com/office/powerpoint/2010/main" val="2764611919"/>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Text Boxes + Titl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3846480303"/>
              </p:ext>
            </p:extLst>
          </p:nvPr>
        </p:nvGraphicFramePr>
        <p:xfrm>
          <a:off x="2823" y="2119"/>
          <a:ext cx="2823" cy="211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6" name="Object 5" hidden="1"/>
                      <p:cNvPicPr/>
                      <p:nvPr/>
                    </p:nvPicPr>
                    <p:blipFill>
                      <a:blip r:embed="rId5"/>
                      <a:stretch>
                        <a:fillRect/>
                      </a:stretch>
                    </p:blipFill>
                    <p:spPr>
                      <a:xfrm>
                        <a:off x="2823" y="2119"/>
                        <a:ext cx="2823" cy="2117"/>
                      </a:xfrm>
                      <a:prstGeom prst="rect">
                        <a:avLst/>
                      </a:prstGeom>
                    </p:spPr>
                  </p:pic>
                </p:oleObj>
              </mc:Fallback>
            </mc:AlternateContent>
          </a:graphicData>
        </a:graphic>
      </p:graphicFrame>
      <p:sp>
        <p:nvSpPr>
          <p:cNvPr id="15" name="Rectangle 14" hidden="1"/>
          <p:cNvSpPr/>
          <p:nvPr userDrawn="1">
            <p:custDataLst>
              <p:tags r:id="rId2"/>
            </p:custDataLst>
          </p:nvPr>
        </p:nvSpPr>
        <p:spPr>
          <a:xfrm>
            <a:off x="0" y="1"/>
            <a:ext cx="282222" cy="211667"/>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en-US" sz="1600" b="1" i="0" baseline="0" dirty="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11" name="Text Placeholder 16"/>
          <p:cNvSpPr>
            <a:spLocks noGrp="1"/>
          </p:cNvSpPr>
          <p:nvPr>
            <p:ph type="body" sz="quarter" idx="16"/>
          </p:nvPr>
        </p:nvSpPr>
        <p:spPr>
          <a:xfrm>
            <a:off x="457913" y="1270716"/>
            <a:ext cx="3695296" cy="647293"/>
          </a:xfrm>
          <a:prstGeom prst="rect">
            <a:avLst/>
          </a:prstGeom>
        </p:spPr>
        <p:txBody>
          <a:bodyPr anchor="b"/>
          <a:lstStyle>
            <a:lvl1pPr marL="0" indent="0" algn="ctr">
              <a:buNone/>
              <a:defRPr sz="1400" b="1">
                <a:solidFill>
                  <a:schemeClr val="accent1"/>
                </a:solidFill>
              </a:defRPr>
            </a:lvl1pPr>
            <a:lvl2pPr marL="457189" indent="-228594">
              <a:defRPr>
                <a:solidFill>
                  <a:schemeClr val="accent1"/>
                </a:solidFill>
              </a:defRPr>
            </a:lvl2pPr>
            <a:lvl3pPr marL="685783" indent="-228594">
              <a:defRPr>
                <a:solidFill>
                  <a:schemeClr val="accent1"/>
                </a:solidFill>
              </a:defRPr>
            </a:lvl3pPr>
            <a:lvl4pPr marL="914378" indent="-228594">
              <a:defRPr>
                <a:solidFill>
                  <a:schemeClr val="accent1"/>
                </a:solidFill>
              </a:defRPr>
            </a:lvl4pPr>
            <a:lvl5pPr marL="1142972" indent="-228594">
              <a:defRPr>
                <a:solidFill>
                  <a:schemeClr val="accent1"/>
                </a:solidFill>
              </a:defRPr>
            </a:lvl5pPr>
            <a:lvl6pPr marL="1371566" indent="-228594">
              <a:defRPr sz="800"/>
            </a:lvl6pPr>
          </a:lstStyle>
          <a:p>
            <a:pPr lvl="0"/>
            <a:r>
              <a:rPr lang="en-US"/>
              <a:t>Click to edit Master text styles</a:t>
            </a:r>
          </a:p>
        </p:txBody>
      </p:sp>
      <p:cxnSp>
        <p:nvCxnSpPr>
          <p:cNvPr id="3" name="Straight Connector 2"/>
          <p:cNvCxnSpPr/>
          <p:nvPr userDrawn="1"/>
        </p:nvCxnSpPr>
        <p:spPr>
          <a:xfrm>
            <a:off x="457911" y="1918009"/>
            <a:ext cx="3695296" cy="0"/>
          </a:xfrm>
          <a:prstGeom prst="line">
            <a:avLst/>
          </a:prstGeom>
          <a:ln w="12700"/>
        </p:spPr>
        <p:style>
          <a:lnRef idx="1">
            <a:schemeClr val="accent2"/>
          </a:lnRef>
          <a:fillRef idx="0">
            <a:schemeClr val="accent2"/>
          </a:fillRef>
          <a:effectRef idx="0">
            <a:schemeClr val="accent2"/>
          </a:effectRef>
          <a:fontRef idx="minor">
            <a:schemeClr val="tx1"/>
          </a:fontRef>
        </p:style>
      </p:cxnSp>
      <p:sp>
        <p:nvSpPr>
          <p:cNvPr id="34" name="Text Placeholder 16"/>
          <p:cNvSpPr>
            <a:spLocks noGrp="1"/>
          </p:cNvSpPr>
          <p:nvPr>
            <p:ph type="body" sz="quarter" idx="18"/>
          </p:nvPr>
        </p:nvSpPr>
        <p:spPr>
          <a:xfrm>
            <a:off x="4303845" y="1270716"/>
            <a:ext cx="3695296" cy="647293"/>
          </a:xfrm>
          <a:prstGeom prst="rect">
            <a:avLst/>
          </a:prstGeom>
        </p:spPr>
        <p:txBody>
          <a:bodyPr anchor="b"/>
          <a:lstStyle>
            <a:lvl1pPr marL="0" indent="0" algn="ctr">
              <a:buNone/>
              <a:defRPr sz="1400" b="1">
                <a:solidFill>
                  <a:schemeClr val="accent1"/>
                </a:solidFill>
              </a:defRPr>
            </a:lvl1pPr>
            <a:lvl2pPr marL="457189" indent="-228594">
              <a:defRPr>
                <a:solidFill>
                  <a:schemeClr val="accent1"/>
                </a:solidFill>
              </a:defRPr>
            </a:lvl2pPr>
            <a:lvl3pPr marL="685783" indent="-228594">
              <a:defRPr>
                <a:solidFill>
                  <a:schemeClr val="accent1"/>
                </a:solidFill>
              </a:defRPr>
            </a:lvl3pPr>
            <a:lvl4pPr marL="914378" indent="-228594">
              <a:defRPr>
                <a:solidFill>
                  <a:schemeClr val="accent1"/>
                </a:solidFill>
              </a:defRPr>
            </a:lvl4pPr>
            <a:lvl5pPr marL="1142972" indent="-228594">
              <a:defRPr>
                <a:solidFill>
                  <a:schemeClr val="accent1"/>
                </a:solidFill>
              </a:defRPr>
            </a:lvl5pPr>
            <a:lvl6pPr marL="1371566" indent="-228594">
              <a:defRPr sz="800"/>
            </a:lvl6pPr>
          </a:lstStyle>
          <a:p>
            <a:pPr lvl="0"/>
            <a:r>
              <a:rPr lang="en-US"/>
              <a:t>Click to edit Master text styles</a:t>
            </a:r>
          </a:p>
        </p:txBody>
      </p:sp>
      <p:cxnSp>
        <p:nvCxnSpPr>
          <p:cNvPr id="35" name="Straight Connector 34"/>
          <p:cNvCxnSpPr/>
          <p:nvPr userDrawn="1"/>
        </p:nvCxnSpPr>
        <p:spPr>
          <a:xfrm>
            <a:off x="4303844" y="1918009"/>
            <a:ext cx="3695296" cy="0"/>
          </a:xfrm>
          <a:prstGeom prst="line">
            <a:avLst/>
          </a:prstGeom>
          <a:ln w="12700"/>
        </p:spPr>
        <p:style>
          <a:lnRef idx="1">
            <a:schemeClr val="accent2"/>
          </a:lnRef>
          <a:fillRef idx="0">
            <a:schemeClr val="accent2"/>
          </a:fillRef>
          <a:effectRef idx="0">
            <a:schemeClr val="accent2"/>
          </a:effectRef>
          <a:fontRef idx="minor">
            <a:schemeClr val="tx1"/>
          </a:fontRef>
        </p:style>
      </p:cxnSp>
      <p:sp>
        <p:nvSpPr>
          <p:cNvPr id="37" name="Text Placeholder 16"/>
          <p:cNvSpPr>
            <a:spLocks noGrp="1"/>
          </p:cNvSpPr>
          <p:nvPr>
            <p:ph type="body" sz="quarter" idx="20"/>
          </p:nvPr>
        </p:nvSpPr>
        <p:spPr>
          <a:xfrm>
            <a:off x="8149774" y="1270716"/>
            <a:ext cx="3695296" cy="647293"/>
          </a:xfrm>
          <a:prstGeom prst="rect">
            <a:avLst/>
          </a:prstGeom>
        </p:spPr>
        <p:txBody>
          <a:bodyPr anchor="b"/>
          <a:lstStyle>
            <a:lvl1pPr marL="0" indent="0" algn="ctr">
              <a:buNone/>
              <a:defRPr sz="1400" b="1">
                <a:solidFill>
                  <a:schemeClr val="accent1"/>
                </a:solidFill>
              </a:defRPr>
            </a:lvl1pPr>
            <a:lvl2pPr marL="457189" indent="-228594">
              <a:defRPr>
                <a:solidFill>
                  <a:schemeClr val="accent1"/>
                </a:solidFill>
              </a:defRPr>
            </a:lvl2pPr>
            <a:lvl3pPr marL="685783" indent="-228594">
              <a:defRPr>
                <a:solidFill>
                  <a:schemeClr val="accent1"/>
                </a:solidFill>
              </a:defRPr>
            </a:lvl3pPr>
            <a:lvl4pPr marL="914378" indent="-228594">
              <a:defRPr>
                <a:solidFill>
                  <a:schemeClr val="accent1"/>
                </a:solidFill>
              </a:defRPr>
            </a:lvl4pPr>
            <a:lvl5pPr marL="1142972" indent="-228594">
              <a:defRPr>
                <a:solidFill>
                  <a:schemeClr val="accent1"/>
                </a:solidFill>
              </a:defRPr>
            </a:lvl5pPr>
            <a:lvl6pPr marL="1371566" indent="-228594">
              <a:defRPr sz="800"/>
            </a:lvl6pPr>
          </a:lstStyle>
          <a:p>
            <a:pPr lvl="0"/>
            <a:r>
              <a:rPr lang="en-US"/>
              <a:t>Click to edit Master text styles</a:t>
            </a:r>
          </a:p>
        </p:txBody>
      </p:sp>
      <p:cxnSp>
        <p:nvCxnSpPr>
          <p:cNvPr id="38" name="Straight Connector 37"/>
          <p:cNvCxnSpPr/>
          <p:nvPr userDrawn="1"/>
        </p:nvCxnSpPr>
        <p:spPr>
          <a:xfrm>
            <a:off x="8149772" y="1918009"/>
            <a:ext cx="3695296" cy="0"/>
          </a:xfrm>
          <a:prstGeom prst="line">
            <a:avLst/>
          </a:prstGeom>
          <a:ln w="12700"/>
        </p:spPr>
        <p:style>
          <a:lnRef idx="1">
            <a:schemeClr val="accent2"/>
          </a:lnRef>
          <a:fillRef idx="0">
            <a:schemeClr val="accent2"/>
          </a:fillRef>
          <a:effectRef idx="0">
            <a:schemeClr val="accent2"/>
          </a:effectRef>
          <a:fontRef idx="minor">
            <a:schemeClr val="tx1"/>
          </a:fontRef>
        </p:style>
      </p:cxnSp>
      <p:sp>
        <p:nvSpPr>
          <p:cNvPr id="39" name="Title 13"/>
          <p:cNvSpPr>
            <a:spLocks noGrp="1"/>
          </p:cNvSpPr>
          <p:nvPr>
            <p:ph type="title"/>
          </p:nvPr>
        </p:nvSpPr>
        <p:spPr>
          <a:xfrm>
            <a:off x="457917" y="133028"/>
            <a:ext cx="9860681" cy="712741"/>
          </a:xfrm>
          <a:prstGeom prst="rect">
            <a:avLst/>
          </a:prstGeom>
        </p:spPr>
        <p:txBody>
          <a:bodyPr>
            <a:noAutofit/>
          </a:bodyPr>
          <a:lstStyle>
            <a:lvl1pPr>
              <a:defRPr sz="2400"/>
            </a:lvl1pPr>
          </a:lstStyle>
          <a:p>
            <a:r>
              <a:rPr lang="en-US"/>
              <a:t>Click to edit Master title style</a:t>
            </a:r>
            <a:endParaRPr lang="en-US" dirty="0"/>
          </a:p>
        </p:txBody>
      </p:sp>
      <p:sp>
        <p:nvSpPr>
          <p:cNvPr id="40" name="Text Placeholder 18"/>
          <p:cNvSpPr>
            <a:spLocks noGrp="1"/>
          </p:cNvSpPr>
          <p:nvPr>
            <p:ph type="body" sz="quarter" idx="13"/>
          </p:nvPr>
        </p:nvSpPr>
        <p:spPr>
          <a:xfrm>
            <a:off x="457200" y="845770"/>
            <a:ext cx="11256011" cy="424948"/>
          </a:xfrm>
          <a:prstGeom prst="rect">
            <a:avLst/>
          </a:prstGeom>
        </p:spPr>
        <p:txBody>
          <a:bodyPr/>
          <a:lstStyle>
            <a:lvl1pPr marL="0" indent="0">
              <a:buNone/>
              <a:defRPr>
                <a:solidFill>
                  <a:schemeClr val="bg1">
                    <a:lumMod val="50000"/>
                  </a:schemeClr>
                </a:solidFill>
              </a:defRPr>
            </a:lvl1pPr>
          </a:lstStyle>
          <a:p>
            <a:pPr lvl="0"/>
            <a:r>
              <a:rPr lang="en-US"/>
              <a:t>Click to edit Master text styles</a:t>
            </a:r>
          </a:p>
        </p:txBody>
      </p:sp>
      <p:sp>
        <p:nvSpPr>
          <p:cNvPr id="2" name="Slide Number Placeholder 1"/>
          <p:cNvSpPr>
            <a:spLocks noGrp="1"/>
          </p:cNvSpPr>
          <p:nvPr>
            <p:ph type="sldNum" sz="quarter" idx="21"/>
          </p:nvPr>
        </p:nvSpPr>
        <p:spPr/>
        <p:txBody>
          <a:bodyPr vert="horz" lIns="91440" tIns="45720" rIns="91440" bIns="45720" rtlCol="0" anchor="ctr"/>
          <a:lstStyle>
            <a:lvl1pPr algn="r">
              <a:defRPr lang="en-US" sz="900" smtClean="0"/>
            </a:lvl1pPr>
          </a:lstStyle>
          <a:p>
            <a:fld id="{9EDC855F-5393-4ECC-82A4-1DDB6B23846B}" type="slidenum">
              <a:rPr lang="en-US" smtClean="0"/>
              <a:pPr/>
              <a:t>‹#›</a:t>
            </a:fld>
            <a:endParaRPr lang="en-US" dirty="0"/>
          </a:p>
        </p:txBody>
      </p:sp>
      <p:pic>
        <p:nvPicPr>
          <p:cNvPr id="17" name="Picture 16" descr="Icon&#10;&#10;Description automatically generated">
            <a:extLst>
              <a:ext uri="{FF2B5EF4-FFF2-40B4-BE49-F238E27FC236}">
                <a16:creationId xmlns:a16="http://schemas.microsoft.com/office/drawing/2014/main" id="{68A16586-FCFB-4543-B009-0A4E7C27B3CA}"/>
              </a:ext>
            </a:extLst>
          </p:cNvPr>
          <p:cNvPicPr>
            <a:picLocks noChangeAspect="1"/>
          </p:cNvPicPr>
          <p:nvPr userDrawn="1"/>
        </p:nvPicPr>
        <p:blipFill>
          <a:blip r:embed="rId6"/>
          <a:stretch>
            <a:fillRect/>
          </a:stretch>
        </p:blipFill>
        <p:spPr>
          <a:xfrm>
            <a:off x="10301029" y="240262"/>
            <a:ext cx="1466155" cy="431389"/>
          </a:xfrm>
          <a:prstGeom prst="rect">
            <a:avLst/>
          </a:prstGeom>
        </p:spPr>
      </p:pic>
      <p:sp>
        <p:nvSpPr>
          <p:cNvPr id="19" name="Text Placeholder 16">
            <a:extLst>
              <a:ext uri="{FF2B5EF4-FFF2-40B4-BE49-F238E27FC236}">
                <a16:creationId xmlns:a16="http://schemas.microsoft.com/office/drawing/2014/main" id="{FC42B855-617B-9C45-9582-B82F6644BC69}"/>
              </a:ext>
            </a:extLst>
          </p:cNvPr>
          <p:cNvSpPr>
            <a:spLocks noGrp="1"/>
          </p:cNvSpPr>
          <p:nvPr>
            <p:ph type="body" sz="quarter" idx="12"/>
          </p:nvPr>
        </p:nvSpPr>
        <p:spPr>
          <a:xfrm>
            <a:off x="457911" y="2009201"/>
            <a:ext cx="3695296" cy="4096631"/>
          </a:xfrm>
          <a:prstGeom prst="rect">
            <a:avLst/>
          </a:prstGeom>
        </p:spPr>
        <p:txBody>
          <a:bodyPr/>
          <a:lstStyle>
            <a:lvl1pPr marL="228594" indent="-228594">
              <a:defRPr lang="en-US" sz="1400" kern="1200" dirty="0" smtClean="0">
                <a:solidFill>
                  <a:schemeClr val="accent1"/>
                </a:solidFill>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defRPr>
            </a:lvl1pPr>
            <a:lvl2pPr marL="457189" indent="-228594">
              <a:defRPr sz="1200">
                <a:solidFill>
                  <a:schemeClr val="accent1"/>
                </a:solidFill>
              </a:defRPr>
            </a:lvl2pPr>
            <a:lvl3pPr marL="685783" indent="-228594">
              <a:defRPr sz="1000">
                <a:solidFill>
                  <a:schemeClr val="accent1"/>
                </a:solidFill>
              </a:defRPr>
            </a:lvl3pPr>
            <a:lvl4pPr marL="914378" indent="-228594">
              <a:defRPr sz="1000">
                <a:solidFill>
                  <a:schemeClr val="accent1"/>
                </a:solidFill>
              </a:defRPr>
            </a:lvl4pPr>
            <a:lvl5pPr marL="1142972" indent="-228594">
              <a:defRPr sz="1000">
                <a:solidFill>
                  <a:schemeClr val="accent1"/>
                </a:solidFill>
              </a:defRPr>
            </a:lvl5pPr>
            <a:lvl6pPr marL="1371566" indent="-228594">
              <a:defRPr sz="1000">
                <a:solidFill>
                  <a:schemeClr val="accent1"/>
                </a:solidFill>
              </a:defRPr>
            </a:lvl6pPr>
          </a:lstStyle>
          <a:p>
            <a:pPr marL="228594" lvl="0" indent="-228594" algn="l" defTabSz="342892" rtl="0" eaLnBrk="1" latinLnBrk="0" hangingPunct="1">
              <a:spcBef>
                <a:spcPct val="20000"/>
              </a:spcBef>
              <a:buFontTx/>
              <a:buBlip>
                <a:blip r:embed="rId7"/>
              </a:buBlip>
            </a:pPr>
            <a:r>
              <a:rPr lang="en-US"/>
              <a:t>Click to edit Master text styles</a:t>
            </a:r>
          </a:p>
          <a:p>
            <a:pPr marL="228594" lvl="1" indent="-228594" algn="l" defTabSz="342892" rtl="0" eaLnBrk="1" latinLnBrk="0" hangingPunct="1">
              <a:spcBef>
                <a:spcPct val="20000"/>
              </a:spcBef>
              <a:buFontTx/>
              <a:buBlip>
                <a:blip r:embed="rId7"/>
              </a:buBlip>
            </a:pPr>
            <a:r>
              <a:rPr lang="en-US"/>
              <a:t>Second level</a:t>
            </a:r>
          </a:p>
          <a:p>
            <a:pPr marL="228594" lvl="2" indent="-228594" algn="l" defTabSz="342892" rtl="0" eaLnBrk="1" latinLnBrk="0" hangingPunct="1">
              <a:spcBef>
                <a:spcPct val="20000"/>
              </a:spcBef>
              <a:buFontTx/>
              <a:buBlip>
                <a:blip r:embed="rId7"/>
              </a:buBlip>
            </a:pPr>
            <a:r>
              <a:rPr lang="en-US"/>
              <a:t>Third level</a:t>
            </a:r>
          </a:p>
          <a:p>
            <a:pPr marL="228594" lvl="3" indent="-228594" algn="l" defTabSz="342892" rtl="0" eaLnBrk="1" latinLnBrk="0" hangingPunct="1">
              <a:spcBef>
                <a:spcPct val="20000"/>
              </a:spcBef>
              <a:buFontTx/>
              <a:buBlip>
                <a:blip r:embed="rId7"/>
              </a:buBlip>
            </a:pPr>
            <a:r>
              <a:rPr lang="en-US"/>
              <a:t>Fourth level</a:t>
            </a:r>
          </a:p>
          <a:p>
            <a:pPr marL="228594" lvl="4" indent="-228594" algn="l" defTabSz="342892" rtl="0" eaLnBrk="1" latinLnBrk="0" hangingPunct="1">
              <a:spcBef>
                <a:spcPct val="20000"/>
              </a:spcBef>
              <a:buFontTx/>
              <a:buBlip>
                <a:blip r:embed="rId7"/>
              </a:buBlip>
            </a:pPr>
            <a:r>
              <a:rPr lang="en-US"/>
              <a:t>Fifth level</a:t>
            </a:r>
            <a:endParaRPr lang="en-US" dirty="0"/>
          </a:p>
        </p:txBody>
      </p:sp>
      <p:sp>
        <p:nvSpPr>
          <p:cNvPr id="20" name="Text Placeholder 16">
            <a:extLst>
              <a:ext uri="{FF2B5EF4-FFF2-40B4-BE49-F238E27FC236}">
                <a16:creationId xmlns:a16="http://schemas.microsoft.com/office/drawing/2014/main" id="{DB758202-3C4D-034F-A612-EFA669C3572F}"/>
              </a:ext>
            </a:extLst>
          </p:cNvPr>
          <p:cNvSpPr>
            <a:spLocks noGrp="1"/>
          </p:cNvSpPr>
          <p:nvPr>
            <p:ph type="body" sz="quarter" idx="22"/>
          </p:nvPr>
        </p:nvSpPr>
        <p:spPr>
          <a:xfrm>
            <a:off x="4303842" y="2009201"/>
            <a:ext cx="3695296" cy="4096631"/>
          </a:xfrm>
          <a:prstGeom prst="rect">
            <a:avLst/>
          </a:prstGeom>
        </p:spPr>
        <p:txBody>
          <a:bodyPr/>
          <a:lstStyle>
            <a:lvl1pPr marL="228594" indent="-228594">
              <a:defRPr lang="en-US" sz="1400" kern="1200" dirty="0" smtClean="0">
                <a:solidFill>
                  <a:schemeClr val="accent1"/>
                </a:solidFill>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defRPr>
            </a:lvl1pPr>
            <a:lvl2pPr marL="457189" indent="-228594">
              <a:defRPr sz="1200">
                <a:solidFill>
                  <a:schemeClr val="accent1"/>
                </a:solidFill>
              </a:defRPr>
            </a:lvl2pPr>
            <a:lvl3pPr marL="685783" indent="-228594">
              <a:defRPr sz="1000">
                <a:solidFill>
                  <a:schemeClr val="accent1"/>
                </a:solidFill>
              </a:defRPr>
            </a:lvl3pPr>
            <a:lvl4pPr marL="914378" indent="-228594">
              <a:defRPr sz="1000">
                <a:solidFill>
                  <a:schemeClr val="accent1"/>
                </a:solidFill>
              </a:defRPr>
            </a:lvl4pPr>
            <a:lvl5pPr marL="1142972" indent="-228594">
              <a:defRPr sz="1000">
                <a:solidFill>
                  <a:schemeClr val="accent1"/>
                </a:solidFill>
              </a:defRPr>
            </a:lvl5pPr>
            <a:lvl6pPr marL="1371566" indent="-228594">
              <a:defRPr sz="1000">
                <a:solidFill>
                  <a:schemeClr val="accent1"/>
                </a:solidFill>
              </a:defRPr>
            </a:lvl6pPr>
          </a:lstStyle>
          <a:p>
            <a:pPr marL="228594" lvl="0" indent="-228594" algn="l" defTabSz="342892" rtl="0" eaLnBrk="1" latinLnBrk="0" hangingPunct="1">
              <a:spcBef>
                <a:spcPct val="20000"/>
              </a:spcBef>
              <a:buFontTx/>
              <a:buBlip>
                <a:blip r:embed="rId7"/>
              </a:buBlip>
            </a:pPr>
            <a:r>
              <a:rPr lang="en-US"/>
              <a:t>Click to edit Master text styles</a:t>
            </a:r>
          </a:p>
          <a:p>
            <a:pPr marL="228594" lvl="1" indent="-228594" algn="l" defTabSz="342892" rtl="0" eaLnBrk="1" latinLnBrk="0" hangingPunct="1">
              <a:spcBef>
                <a:spcPct val="20000"/>
              </a:spcBef>
              <a:buFontTx/>
              <a:buBlip>
                <a:blip r:embed="rId7"/>
              </a:buBlip>
            </a:pPr>
            <a:r>
              <a:rPr lang="en-US"/>
              <a:t>Second level</a:t>
            </a:r>
          </a:p>
          <a:p>
            <a:pPr marL="228594" lvl="2" indent="-228594" algn="l" defTabSz="342892" rtl="0" eaLnBrk="1" latinLnBrk="0" hangingPunct="1">
              <a:spcBef>
                <a:spcPct val="20000"/>
              </a:spcBef>
              <a:buFontTx/>
              <a:buBlip>
                <a:blip r:embed="rId7"/>
              </a:buBlip>
            </a:pPr>
            <a:r>
              <a:rPr lang="en-US"/>
              <a:t>Third level</a:t>
            </a:r>
          </a:p>
          <a:p>
            <a:pPr marL="228594" lvl="3" indent="-228594" algn="l" defTabSz="342892" rtl="0" eaLnBrk="1" latinLnBrk="0" hangingPunct="1">
              <a:spcBef>
                <a:spcPct val="20000"/>
              </a:spcBef>
              <a:buFontTx/>
              <a:buBlip>
                <a:blip r:embed="rId7"/>
              </a:buBlip>
            </a:pPr>
            <a:r>
              <a:rPr lang="en-US"/>
              <a:t>Fourth level</a:t>
            </a:r>
          </a:p>
          <a:p>
            <a:pPr marL="228594" lvl="4" indent="-228594" algn="l" defTabSz="342892" rtl="0" eaLnBrk="1" latinLnBrk="0" hangingPunct="1">
              <a:spcBef>
                <a:spcPct val="20000"/>
              </a:spcBef>
              <a:buFontTx/>
              <a:buBlip>
                <a:blip r:embed="rId7"/>
              </a:buBlip>
            </a:pPr>
            <a:r>
              <a:rPr lang="en-US"/>
              <a:t>Fifth level</a:t>
            </a:r>
            <a:endParaRPr lang="en-US" dirty="0"/>
          </a:p>
        </p:txBody>
      </p:sp>
      <p:sp>
        <p:nvSpPr>
          <p:cNvPr id="21" name="Text Placeholder 16">
            <a:extLst>
              <a:ext uri="{FF2B5EF4-FFF2-40B4-BE49-F238E27FC236}">
                <a16:creationId xmlns:a16="http://schemas.microsoft.com/office/drawing/2014/main" id="{4D7C53A7-C488-564B-94C7-22DD71183F5A}"/>
              </a:ext>
            </a:extLst>
          </p:cNvPr>
          <p:cNvSpPr>
            <a:spLocks noGrp="1"/>
          </p:cNvSpPr>
          <p:nvPr>
            <p:ph type="body" sz="quarter" idx="23"/>
          </p:nvPr>
        </p:nvSpPr>
        <p:spPr>
          <a:xfrm>
            <a:off x="8149772" y="2009201"/>
            <a:ext cx="3695296" cy="4096631"/>
          </a:xfrm>
          <a:prstGeom prst="rect">
            <a:avLst/>
          </a:prstGeom>
        </p:spPr>
        <p:txBody>
          <a:bodyPr/>
          <a:lstStyle>
            <a:lvl1pPr marL="228594" indent="-228594">
              <a:defRPr lang="en-US" sz="1400" kern="1200" dirty="0" smtClean="0">
                <a:solidFill>
                  <a:schemeClr val="accent1"/>
                </a:solidFill>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defRPr>
            </a:lvl1pPr>
            <a:lvl2pPr marL="457189" indent="-228594">
              <a:defRPr sz="1200">
                <a:solidFill>
                  <a:schemeClr val="accent1"/>
                </a:solidFill>
              </a:defRPr>
            </a:lvl2pPr>
            <a:lvl3pPr marL="685783" indent="-228594">
              <a:defRPr sz="1000">
                <a:solidFill>
                  <a:schemeClr val="accent1"/>
                </a:solidFill>
              </a:defRPr>
            </a:lvl3pPr>
            <a:lvl4pPr marL="914378" indent="-228594">
              <a:defRPr sz="1000">
                <a:solidFill>
                  <a:schemeClr val="accent1"/>
                </a:solidFill>
              </a:defRPr>
            </a:lvl4pPr>
            <a:lvl5pPr marL="1142972" indent="-228594">
              <a:defRPr sz="1000">
                <a:solidFill>
                  <a:schemeClr val="accent1"/>
                </a:solidFill>
              </a:defRPr>
            </a:lvl5pPr>
            <a:lvl6pPr marL="1371566" indent="-228594">
              <a:defRPr sz="1000">
                <a:solidFill>
                  <a:schemeClr val="accent1"/>
                </a:solidFill>
              </a:defRPr>
            </a:lvl6pPr>
          </a:lstStyle>
          <a:p>
            <a:pPr marL="228594" lvl="0" indent="-228594" algn="l" defTabSz="342892" rtl="0" eaLnBrk="1" latinLnBrk="0" hangingPunct="1">
              <a:spcBef>
                <a:spcPct val="20000"/>
              </a:spcBef>
              <a:buFontTx/>
              <a:buBlip>
                <a:blip r:embed="rId7"/>
              </a:buBlip>
            </a:pPr>
            <a:r>
              <a:rPr lang="en-US"/>
              <a:t>Click to edit Master text styles</a:t>
            </a:r>
          </a:p>
          <a:p>
            <a:pPr marL="228594" lvl="1" indent="-228594" algn="l" defTabSz="342892" rtl="0" eaLnBrk="1" latinLnBrk="0" hangingPunct="1">
              <a:spcBef>
                <a:spcPct val="20000"/>
              </a:spcBef>
              <a:buFontTx/>
              <a:buBlip>
                <a:blip r:embed="rId7"/>
              </a:buBlip>
            </a:pPr>
            <a:r>
              <a:rPr lang="en-US"/>
              <a:t>Second level</a:t>
            </a:r>
          </a:p>
          <a:p>
            <a:pPr marL="228594" lvl="2" indent="-228594" algn="l" defTabSz="342892" rtl="0" eaLnBrk="1" latinLnBrk="0" hangingPunct="1">
              <a:spcBef>
                <a:spcPct val="20000"/>
              </a:spcBef>
              <a:buFontTx/>
              <a:buBlip>
                <a:blip r:embed="rId7"/>
              </a:buBlip>
            </a:pPr>
            <a:r>
              <a:rPr lang="en-US"/>
              <a:t>Third level</a:t>
            </a:r>
          </a:p>
          <a:p>
            <a:pPr marL="228594" lvl="3" indent="-228594" algn="l" defTabSz="342892" rtl="0" eaLnBrk="1" latinLnBrk="0" hangingPunct="1">
              <a:spcBef>
                <a:spcPct val="20000"/>
              </a:spcBef>
              <a:buFontTx/>
              <a:buBlip>
                <a:blip r:embed="rId7"/>
              </a:buBlip>
            </a:pPr>
            <a:r>
              <a:rPr lang="en-US"/>
              <a:t>Fourth level</a:t>
            </a:r>
          </a:p>
          <a:p>
            <a:pPr marL="228594" lvl="4" indent="-228594" algn="l" defTabSz="342892" rtl="0" eaLnBrk="1" latinLnBrk="0" hangingPunct="1">
              <a:spcBef>
                <a:spcPct val="20000"/>
              </a:spcBef>
              <a:buFontTx/>
              <a:buBlip>
                <a:blip r:embed="rId7"/>
              </a:buBlip>
            </a:pPr>
            <a:r>
              <a:rPr lang="en-US"/>
              <a:t>Fifth level</a:t>
            </a:r>
            <a:endParaRPr lang="en-US" dirty="0"/>
          </a:p>
        </p:txBody>
      </p:sp>
    </p:spTree>
    <p:extLst>
      <p:ext uri="{BB962C8B-B14F-4D97-AF65-F5344CB8AC3E}">
        <p14:creationId xmlns:p14="http://schemas.microsoft.com/office/powerpoint/2010/main" val="1563560612"/>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Text Boxes + Titl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42071768"/>
              </p:ext>
            </p:extLst>
          </p:nvPr>
        </p:nvGraphicFramePr>
        <p:xfrm>
          <a:off x="2823" y="2119"/>
          <a:ext cx="2823" cy="211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6" name="Object 5" hidden="1"/>
                      <p:cNvPicPr/>
                      <p:nvPr/>
                    </p:nvPicPr>
                    <p:blipFill>
                      <a:blip r:embed="rId5"/>
                      <a:stretch>
                        <a:fillRect/>
                      </a:stretch>
                    </p:blipFill>
                    <p:spPr>
                      <a:xfrm>
                        <a:off x="2823" y="2119"/>
                        <a:ext cx="2823" cy="2117"/>
                      </a:xfrm>
                      <a:prstGeom prst="rect">
                        <a:avLst/>
                      </a:prstGeom>
                    </p:spPr>
                  </p:pic>
                </p:oleObj>
              </mc:Fallback>
            </mc:AlternateContent>
          </a:graphicData>
        </a:graphic>
      </p:graphicFrame>
      <p:sp>
        <p:nvSpPr>
          <p:cNvPr id="15" name="Rectangle 14" hidden="1"/>
          <p:cNvSpPr/>
          <p:nvPr userDrawn="1">
            <p:custDataLst>
              <p:tags r:id="rId2"/>
            </p:custDataLst>
          </p:nvPr>
        </p:nvSpPr>
        <p:spPr>
          <a:xfrm>
            <a:off x="0" y="1"/>
            <a:ext cx="282222" cy="211667"/>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en-US" sz="1600" b="1" i="0" baseline="0" dirty="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11" name="Text Placeholder 16"/>
          <p:cNvSpPr>
            <a:spLocks noGrp="1"/>
          </p:cNvSpPr>
          <p:nvPr>
            <p:ph type="body" sz="quarter" idx="16"/>
          </p:nvPr>
        </p:nvSpPr>
        <p:spPr>
          <a:xfrm>
            <a:off x="457912" y="1270716"/>
            <a:ext cx="5555788" cy="647293"/>
          </a:xfrm>
          <a:prstGeom prst="rect">
            <a:avLst/>
          </a:prstGeom>
        </p:spPr>
        <p:txBody>
          <a:bodyPr anchor="b"/>
          <a:lstStyle>
            <a:lvl1pPr marL="0" indent="0" algn="ctr">
              <a:buNone/>
              <a:defRPr sz="1400" b="1">
                <a:solidFill>
                  <a:schemeClr val="accent1"/>
                </a:solidFill>
              </a:defRPr>
            </a:lvl1pPr>
            <a:lvl2pPr marL="457189" indent="-228594">
              <a:defRPr>
                <a:solidFill>
                  <a:schemeClr val="accent1"/>
                </a:solidFill>
              </a:defRPr>
            </a:lvl2pPr>
            <a:lvl3pPr marL="685783" indent="-228594">
              <a:defRPr>
                <a:solidFill>
                  <a:schemeClr val="accent1"/>
                </a:solidFill>
              </a:defRPr>
            </a:lvl3pPr>
            <a:lvl4pPr marL="914378" indent="-228594">
              <a:defRPr>
                <a:solidFill>
                  <a:schemeClr val="accent1"/>
                </a:solidFill>
              </a:defRPr>
            </a:lvl4pPr>
            <a:lvl5pPr marL="1142972" indent="-228594">
              <a:defRPr>
                <a:solidFill>
                  <a:schemeClr val="accent1"/>
                </a:solidFill>
              </a:defRPr>
            </a:lvl5pPr>
            <a:lvl6pPr marL="1371566" indent="-228594">
              <a:defRPr sz="800"/>
            </a:lvl6pPr>
          </a:lstStyle>
          <a:p>
            <a:pPr lvl="0"/>
            <a:r>
              <a:rPr lang="en-US"/>
              <a:t>Click to edit Master text styles</a:t>
            </a:r>
          </a:p>
        </p:txBody>
      </p:sp>
      <p:sp>
        <p:nvSpPr>
          <p:cNvPr id="16" name="Text Placeholder 16"/>
          <p:cNvSpPr>
            <a:spLocks noGrp="1"/>
          </p:cNvSpPr>
          <p:nvPr>
            <p:ph type="body" sz="quarter" idx="17"/>
          </p:nvPr>
        </p:nvSpPr>
        <p:spPr>
          <a:xfrm>
            <a:off x="6157430" y="1270716"/>
            <a:ext cx="5555788" cy="647293"/>
          </a:xfrm>
          <a:prstGeom prst="rect">
            <a:avLst/>
          </a:prstGeom>
        </p:spPr>
        <p:txBody>
          <a:bodyPr anchor="b"/>
          <a:lstStyle>
            <a:lvl1pPr marL="0" indent="0" algn="ctr">
              <a:buNone/>
              <a:defRPr sz="1400" b="1">
                <a:solidFill>
                  <a:schemeClr val="accent1"/>
                </a:solidFill>
              </a:defRPr>
            </a:lvl1pPr>
            <a:lvl2pPr marL="457189" indent="-228594">
              <a:defRPr>
                <a:solidFill>
                  <a:schemeClr val="accent1"/>
                </a:solidFill>
              </a:defRPr>
            </a:lvl2pPr>
            <a:lvl3pPr marL="685783" indent="-228594">
              <a:defRPr>
                <a:solidFill>
                  <a:schemeClr val="accent1"/>
                </a:solidFill>
              </a:defRPr>
            </a:lvl3pPr>
            <a:lvl4pPr marL="914378" indent="-228594">
              <a:defRPr>
                <a:solidFill>
                  <a:schemeClr val="accent1"/>
                </a:solidFill>
              </a:defRPr>
            </a:lvl4pPr>
            <a:lvl5pPr marL="1142972" indent="-228594">
              <a:defRPr>
                <a:solidFill>
                  <a:schemeClr val="accent1"/>
                </a:solidFill>
              </a:defRPr>
            </a:lvl5pPr>
            <a:lvl6pPr marL="1371566" indent="-228594">
              <a:defRPr sz="800"/>
            </a:lvl6pPr>
          </a:lstStyle>
          <a:p>
            <a:pPr lvl="0"/>
            <a:r>
              <a:rPr lang="en-US"/>
              <a:t>Click to edit Master text styles</a:t>
            </a:r>
          </a:p>
        </p:txBody>
      </p:sp>
      <p:cxnSp>
        <p:nvCxnSpPr>
          <p:cNvPr id="3" name="Straight Connector 2"/>
          <p:cNvCxnSpPr/>
          <p:nvPr userDrawn="1"/>
        </p:nvCxnSpPr>
        <p:spPr>
          <a:xfrm>
            <a:off x="457912" y="1918009"/>
            <a:ext cx="5555788" cy="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17" name="Straight Connector 16"/>
          <p:cNvCxnSpPr/>
          <p:nvPr userDrawn="1"/>
        </p:nvCxnSpPr>
        <p:spPr>
          <a:xfrm>
            <a:off x="6157430" y="1918009"/>
            <a:ext cx="5555788" cy="0"/>
          </a:xfrm>
          <a:prstGeom prst="line">
            <a:avLst/>
          </a:prstGeom>
          <a:ln w="12700"/>
        </p:spPr>
        <p:style>
          <a:lnRef idx="1">
            <a:schemeClr val="accent2"/>
          </a:lnRef>
          <a:fillRef idx="0">
            <a:schemeClr val="accent2"/>
          </a:fillRef>
          <a:effectRef idx="0">
            <a:schemeClr val="accent2"/>
          </a:effectRef>
          <a:fontRef idx="minor">
            <a:schemeClr val="tx1"/>
          </a:fontRef>
        </p:style>
      </p:cxnSp>
      <p:sp>
        <p:nvSpPr>
          <p:cNvPr id="19" name="Text Placeholder 16"/>
          <p:cNvSpPr>
            <a:spLocks noGrp="1"/>
          </p:cNvSpPr>
          <p:nvPr>
            <p:ph type="body" sz="quarter" idx="20"/>
          </p:nvPr>
        </p:nvSpPr>
        <p:spPr>
          <a:xfrm>
            <a:off x="457912" y="3932140"/>
            <a:ext cx="5555788" cy="647293"/>
          </a:xfrm>
          <a:prstGeom prst="rect">
            <a:avLst/>
          </a:prstGeom>
        </p:spPr>
        <p:txBody>
          <a:bodyPr anchor="b"/>
          <a:lstStyle>
            <a:lvl1pPr marL="0" indent="0" algn="ctr">
              <a:buNone/>
              <a:defRPr sz="1400" b="1">
                <a:solidFill>
                  <a:schemeClr val="accent1"/>
                </a:solidFill>
              </a:defRPr>
            </a:lvl1pPr>
            <a:lvl2pPr marL="457189" indent="-228594">
              <a:defRPr>
                <a:solidFill>
                  <a:schemeClr val="accent1"/>
                </a:solidFill>
              </a:defRPr>
            </a:lvl2pPr>
            <a:lvl3pPr marL="685783" indent="-228594">
              <a:defRPr>
                <a:solidFill>
                  <a:schemeClr val="accent1"/>
                </a:solidFill>
              </a:defRPr>
            </a:lvl3pPr>
            <a:lvl4pPr marL="914378" indent="-228594">
              <a:defRPr>
                <a:solidFill>
                  <a:schemeClr val="accent1"/>
                </a:solidFill>
              </a:defRPr>
            </a:lvl4pPr>
            <a:lvl5pPr marL="1142972" indent="-228594">
              <a:defRPr>
                <a:solidFill>
                  <a:schemeClr val="accent1"/>
                </a:solidFill>
              </a:defRPr>
            </a:lvl5pPr>
            <a:lvl6pPr marL="1371566" indent="-228594">
              <a:defRPr sz="800"/>
            </a:lvl6pPr>
          </a:lstStyle>
          <a:p>
            <a:pPr lvl="0"/>
            <a:r>
              <a:rPr lang="en-US"/>
              <a:t>Click to edit Master text styles</a:t>
            </a:r>
          </a:p>
        </p:txBody>
      </p:sp>
      <p:sp>
        <p:nvSpPr>
          <p:cNvPr id="20" name="Text Placeholder 16"/>
          <p:cNvSpPr>
            <a:spLocks noGrp="1"/>
          </p:cNvSpPr>
          <p:nvPr>
            <p:ph type="body" sz="quarter" idx="21"/>
          </p:nvPr>
        </p:nvSpPr>
        <p:spPr>
          <a:xfrm>
            <a:off x="6157430" y="3932140"/>
            <a:ext cx="5555788" cy="647293"/>
          </a:xfrm>
          <a:prstGeom prst="rect">
            <a:avLst/>
          </a:prstGeom>
        </p:spPr>
        <p:txBody>
          <a:bodyPr anchor="b"/>
          <a:lstStyle>
            <a:lvl1pPr marL="0" indent="0" algn="ctr">
              <a:buNone/>
              <a:defRPr sz="1400" b="1">
                <a:solidFill>
                  <a:schemeClr val="accent1"/>
                </a:solidFill>
              </a:defRPr>
            </a:lvl1pPr>
            <a:lvl2pPr marL="457189" indent="-228594">
              <a:defRPr>
                <a:solidFill>
                  <a:schemeClr val="accent1"/>
                </a:solidFill>
              </a:defRPr>
            </a:lvl2pPr>
            <a:lvl3pPr marL="685783" indent="-228594">
              <a:defRPr>
                <a:solidFill>
                  <a:schemeClr val="accent1"/>
                </a:solidFill>
              </a:defRPr>
            </a:lvl3pPr>
            <a:lvl4pPr marL="914378" indent="-228594">
              <a:defRPr>
                <a:solidFill>
                  <a:schemeClr val="accent1"/>
                </a:solidFill>
              </a:defRPr>
            </a:lvl4pPr>
            <a:lvl5pPr marL="1142972" indent="-228594">
              <a:defRPr>
                <a:solidFill>
                  <a:schemeClr val="accent1"/>
                </a:solidFill>
              </a:defRPr>
            </a:lvl5pPr>
            <a:lvl6pPr marL="1371566" indent="-228594">
              <a:defRPr sz="800"/>
            </a:lvl6pPr>
          </a:lstStyle>
          <a:p>
            <a:pPr lvl="0"/>
            <a:r>
              <a:rPr lang="en-US"/>
              <a:t>Click to edit Master text styles</a:t>
            </a:r>
          </a:p>
        </p:txBody>
      </p:sp>
      <p:cxnSp>
        <p:nvCxnSpPr>
          <p:cNvPr id="21" name="Straight Connector 20"/>
          <p:cNvCxnSpPr/>
          <p:nvPr userDrawn="1"/>
        </p:nvCxnSpPr>
        <p:spPr>
          <a:xfrm>
            <a:off x="457912" y="4579433"/>
            <a:ext cx="5555788" cy="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22" name="Straight Connector 21"/>
          <p:cNvCxnSpPr/>
          <p:nvPr userDrawn="1"/>
        </p:nvCxnSpPr>
        <p:spPr>
          <a:xfrm>
            <a:off x="6157430" y="4579433"/>
            <a:ext cx="5555788" cy="0"/>
          </a:xfrm>
          <a:prstGeom prst="line">
            <a:avLst/>
          </a:prstGeom>
          <a:ln w="12700"/>
        </p:spPr>
        <p:style>
          <a:lnRef idx="1">
            <a:schemeClr val="accent2"/>
          </a:lnRef>
          <a:fillRef idx="0">
            <a:schemeClr val="accent2"/>
          </a:fillRef>
          <a:effectRef idx="0">
            <a:schemeClr val="accent2"/>
          </a:effectRef>
          <a:fontRef idx="minor">
            <a:schemeClr val="tx1"/>
          </a:fontRef>
        </p:style>
      </p:cxnSp>
      <p:sp>
        <p:nvSpPr>
          <p:cNvPr id="23" name="Title 13"/>
          <p:cNvSpPr>
            <a:spLocks noGrp="1"/>
          </p:cNvSpPr>
          <p:nvPr>
            <p:ph type="title"/>
          </p:nvPr>
        </p:nvSpPr>
        <p:spPr>
          <a:xfrm>
            <a:off x="457917" y="133028"/>
            <a:ext cx="9860681" cy="712741"/>
          </a:xfrm>
          <a:prstGeom prst="rect">
            <a:avLst/>
          </a:prstGeom>
        </p:spPr>
        <p:txBody>
          <a:bodyPr>
            <a:noAutofit/>
          </a:bodyPr>
          <a:lstStyle>
            <a:lvl1pPr>
              <a:defRPr sz="2400"/>
            </a:lvl1pPr>
          </a:lstStyle>
          <a:p>
            <a:r>
              <a:rPr lang="en-US"/>
              <a:t>Click to edit Master title style</a:t>
            </a:r>
            <a:endParaRPr lang="en-US" dirty="0"/>
          </a:p>
        </p:txBody>
      </p:sp>
      <p:sp>
        <p:nvSpPr>
          <p:cNvPr id="24" name="Text Placeholder 18"/>
          <p:cNvSpPr>
            <a:spLocks noGrp="1"/>
          </p:cNvSpPr>
          <p:nvPr>
            <p:ph type="body" sz="quarter" idx="13"/>
          </p:nvPr>
        </p:nvSpPr>
        <p:spPr>
          <a:xfrm>
            <a:off x="457200" y="845770"/>
            <a:ext cx="11256011" cy="424948"/>
          </a:xfrm>
          <a:prstGeom prst="rect">
            <a:avLst/>
          </a:prstGeom>
        </p:spPr>
        <p:txBody>
          <a:bodyPr/>
          <a:lstStyle>
            <a:lvl1pPr marL="0" indent="0">
              <a:buNone/>
              <a:defRPr>
                <a:solidFill>
                  <a:schemeClr val="bg1">
                    <a:lumMod val="50000"/>
                  </a:schemeClr>
                </a:solidFill>
              </a:defRPr>
            </a:lvl1pPr>
          </a:lstStyle>
          <a:p>
            <a:pPr lvl="0"/>
            <a:r>
              <a:rPr lang="en-US"/>
              <a:t>Click to edit Master text styles</a:t>
            </a:r>
          </a:p>
        </p:txBody>
      </p:sp>
      <p:sp>
        <p:nvSpPr>
          <p:cNvPr id="2" name="Slide Number Placeholder 1"/>
          <p:cNvSpPr>
            <a:spLocks noGrp="1"/>
          </p:cNvSpPr>
          <p:nvPr>
            <p:ph type="sldNum" sz="quarter" idx="22"/>
          </p:nvPr>
        </p:nvSpPr>
        <p:spPr/>
        <p:txBody>
          <a:bodyPr vert="horz" lIns="91440" tIns="45720" rIns="91440" bIns="45720" rtlCol="0" anchor="ctr"/>
          <a:lstStyle>
            <a:lvl1pPr algn="r">
              <a:defRPr lang="en-US" sz="900" smtClean="0"/>
            </a:lvl1pPr>
          </a:lstStyle>
          <a:p>
            <a:fld id="{9EDC855F-5393-4ECC-82A4-1DDB6B23846B}" type="slidenum">
              <a:rPr lang="en-US" smtClean="0"/>
              <a:pPr/>
              <a:t>‹#›</a:t>
            </a:fld>
            <a:endParaRPr lang="en-US" dirty="0"/>
          </a:p>
        </p:txBody>
      </p:sp>
      <p:pic>
        <p:nvPicPr>
          <p:cNvPr id="25" name="Picture 24" descr="Icon&#10;&#10;Description automatically generated">
            <a:extLst>
              <a:ext uri="{FF2B5EF4-FFF2-40B4-BE49-F238E27FC236}">
                <a16:creationId xmlns:a16="http://schemas.microsoft.com/office/drawing/2014/main" id="{6D866960-D341-2448-A0F6-0226B2C85CDE}"/>
              </a:ext>
            </a:extLst>
          </p:cNvPr>
          <p:cNvPicPr>
            <a:picLocks noChangeAspect="1"/>
          </p:cNvPicPr>
          <p:nvPr userDrawn="1"/>
        </p:nvPicPr>
        <p:blipFill>
          <a:blip r:embed="rId6"/>
          <a:stretch>
            <a:fillRect/>
          </a:stretch>
        </p:blipFill>
        <p:spPr>
          <a:xfrm>
            <a:off x="10301029" y="240262"/>
            <a:ext cx="1466155" cy="431389"/>
          </a:xfrm>
          <a:prstGeom prst="rect">
            <a:avLst/>
          </a:prstGeom>
        </p:spPr>
      </p:pic>
      <p:sp>
        <p:nvSpPr>
          <p:cNvPr id="27" name="Text Placeholder 16">
            <a:extLst>
              <a:ext uri="{FF2B5EF4-FFF2-40B4-BE49-F238E27FC236}">
                <a16:creationId xmlns:a16="http://schemas.microsoft.com/office/drawing/2014/main" id="{0A7519ED-2D7C-314F-90E1-AB57923AA381}"/>
              </a:ext>
            </a:extLst>
          </p:cNvPr>
          <p:cNvSpPr>
            <a:spLocks noGrp="1"/>
          </p:cNvSpPr>
          <p:nvPr>
            <p:ph type="body" sz="quarter" idx="23"/>
          </p:nvPr>
        </p:nvSpPr>
        <p:spPr>
          <a:xfrm>
            <a:off x="457200" y="2019362"/>
            <a:ext cx="5555788" cy="1801262"/>
          </a:xfrm>
          <a:prstGeom prst="rect">
            <a:avLst/>
          </a:prstGeom>
        </p:spPr>
        <p:txBody>
          <a:bodyPr/>
          <a:lstStyle>
            <a:lvl1pPr marL="228594" indent="-228594">
              <a:defRPr lang="en-US" sz="1400" kern="1200" dirty="0" smtClean="0">
                <a:solidFill>
                  <a:schemeClr val="accent1"/>
                </a:solidFill>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defRPr>
            </a:lvl1pPr>
            <a:lvl2pPr marL="457189" indent="-228594">
              <a:defRPr sz="1200">
                <a:solidFill>
                  <a:schemeClr val="accent1"/>
                </a:solidFill>
              </a:defRPr>
            </a:lvl2pPr>
            <a:lvl3pPr marL="685783" indent="-228594">
              <a:defRPr sz="1000">
                <a:solidFill>
                  <a:schemeClr val="accent1"/>
                </a:solidFill>
              </a:defRPr>
            </a:lvl3pPr>
            <a:lvl4pPr marL="914378" indent="-228594">
              <a:defRPr sz="1000">
                <a:solidFill>
                  <a:schemeClr val="accent1"/>
                </a:solidFill>
              </a:defRPr>
            </a:lvl4pPr>
            <a:lvl5pPr marL="1142972" indent="-228594">
              <a:defRPr sz="1000">
                <a:solidFill>
                  <a:schemeClr val="accent1"/>
                </a:solidFill>
              </a:defRPr>
            </a:lvl5pPr>
            <a:lvl6pPr marL="1371566" indent="-228594">
              <a:defRPr sz="1000">
                <a:solidFill>
                  <a:schemeClr val="accent1"/>
                </a:solidFill>
              </a:defRPr>
            </a:lvl6pPr>
          </a:lstStyle>
          <a:p>
            <a:pPr marL="228594" lvl="0" indent="-228594" algn="l" defTabSz="342892" rtl="0" eaLnBrk="1" latinLnBrk="0" hangingPunct="1">
              <a:spcBef>
                <a:spcPct val="20000"/>
              </a:spcBef>
              <a:buFontTx/>
              <a:buBlip>
                <a:blip r:embed="rId7"/>
              </a:buBlip>
            </a:pPr>
            <a:r>
              <a:rPr lang="en-US"/>
              <a:t>Click to edit Master text styles</a:t>
            </a:r>
          </a:p>
          <a:p>
            <a:pPr marL="228594" lvl="1" indent="-228594" algn="l" defTabSz="342892" rtl="0" eaLnBrk="1" latinLnBrk="0" hangingPunct="1">
              <a:spcBef>
                <a:spcPct val="20000"/>
              </a:spcBef>
              <a:buFontTx/>
              <a:buBlip>
                <a:blip r:embed="rId7"/>
              </a:buBlip>
            </a:pPr>
            <a:r>
              <a:rPr lang="en-US"/>
              <a:t>Second level</a:t>
            </a:r>
          </a:p>
          <a:p>
            <a:pPr marL="228594" lvl="2" indent="-228594" algn="l" defTabSz="342892" rtl="0" eaLnBrk="1" latinLnBrk="0" hangingPunct="1">
              <a:spcBef>
                <a:spcPct val="20000"/>
              </a:spcBef>
              <a:buFontTx/>
              <a:buBlip>
                <a:blip r:embed="rId7"/>
              </a:buBlip>
            </a:pPr>
            <a:r>
              <a:rPr lang="en-US"/>
              <a:t>Third level</a:t>
            </a:r>
          </a:p>
          <a:p>
            <a:pPr marL="228594" lvl="3" indent="-228594" algn="l" defTabSz="342892" rtl="0" eaLnBrk="1" latinLnBrk="0" hangingPunct="1">
              <a:spcBef>
                <a:spcPct val="20000"/>
              </a:spcBef>
              <a:buFontTx/>
              <a:buBlip>
                <a:blip r:embed="rId7"/>
              </a:buBlip>
            </a:pPr>
            <a:r>
              <a:rPr lang="en-US"/>
              <a:t>Fourth level</a:t>
            </a:r>
          </a:p>
          <a:p>
            <a:pPr marL="228594" lvl="4" indent="-228594" algn="l" defTabSz="342892" rtl="0" eaLnBrk="1" latinLnBrk="0" hangingPunct="1">
              <a:spcBef>
                <a:spcPct val="20000"/>
              </a:spcBef>
              <a:buFontTx/>
              <a:buBlip>
                <a:blip r:embed="rId7"/>
              </a:buBlip>
            </a:pPr>
            <a:r>
              <a:rPr lang="en-US"/>
              <a:t>Fifth level</a:t>
            </a:r>
            <a:endParaRPr lang="en-US" dirty="0"/>
          </a:p>
        </p:txBody>
      </p:sp>
      <p:sp>
        <p:nvSpPr>
          <p:cNvPr id="28" name="Text Placeholder 16">
            <a:extLst>
              <a:ext uri="{FF2B5EF4-FFF2-40B4-BE49-F238E27FC236}">
                <a16:creationId xmlns:a16="http://schemas.microsoft.com/office/drawing/2014/main" id="{B494F950-2B40-5540-8C0C-2974317D09EE}"/>
              </a:ext>
            </a:extLst>
          </p:cNvPr>
          <p:cNvSpPr>
            <a:spLocks noGrp="1"/>
          </p:cNvSpPr>
          <p:nvPr>
            <p:ph type="body" sz="quarter" idx="24"/>
          </p:nvPr>
        </p:nvSpPr>
        <p:spPr>
          <a:xfrm>
            <a:off x="457200" y="4690947"/>
            <a:ext cx="5555788" cy="1801262"/>
          </a:xfrm>
          <a:prstGeom prst="rect">
            <a:avLst/>
          </a:prstGeom>
        </p:spPr>
        <p:txBody>
          <a:bodyPr/>
          <a:lstStyle>
            <a:lvl1pPr marL="228594" indent="-228594">
              <a:defRPr lang="en-US" sz="1400" kern="1200" dirty="0" smtClean="0">
                <a:solidFill>
                  <a:schemeClr val="accent1"/>
                </a:solidFill>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defRPr>
            </a:lvl1pPr>
            <a:lvl2pPr marL="457189" indent="-228594">
              <a:defRPr sz="1200">
                <a:solidFill>
                  <a:schemeClr val="accent1"/>
                </a:solidFill>
              </a:defRPr>
            </a:lvl2pPr>
            <a:lvl3pPr marL="685783" indent="-228594">
              <a:defRPr sz="1000">
                <a:solidFill>
                  <a:schemeClr val="accent1"/>
                </a:solidFill>
              </a:defRPr>
            </a:lvl3pPr>
            <a:lvl4pPr marL="914378" indent="-228594">
              <a:defRPr sz="1000">
                <a:solidFill>
                  <a:schemeClr val="accent1"/>
                </a:solidFill>
              </a:defRPr>
            </a:lvl4pPr>
            <a:lvl5pPr marL="1142972" indent="-228594">
              <a:defRPr sz="1000">
                <a:solidFill>
                  <a:schemeClr val="accent1"/>
                </a:solidFill>
              </a:defRPr>
            </a:lvl5pPr>
            <a:lvl6pPr marL="1371566" indent="-228594">
              <a:defRPr sz="1000">
                <a:solidFill>
                  <a:schemeClr val="accent1"/>
                </a:solidFill>
              </a:defRPr>
            </a:lvl6pPr>
          </a:lstStyle>
          <a:p>
            <a:pPr marL="228594" lvl="0" indent="-228594" algn="l" defTabSz="342892" rtl="0" eaLnBrk="1" latinLnBrk="0" hangingPunct="1">
              <a:spcBef>
                <a:spcPct val="20000"/>
              </a:spcBef>
              <a:buFontTx/>
              <a:buBlip>
                <a:blip r:embed="rId7"/>
              </a:buBlip>
            </a:pPr>
            <a:r>
              <a:rPr lang="en-US"/>
              <a:t>Click to edit Master text styles</a:t>
            </a:r>
          </a:p>
          <a:p>
            <a:pPr marL="228594" lvl="1" indent="-228594" algn="l" defTabSz="342892" rtl="0" eaLnBrk="1" latinLnBrk="0" hangingPunct="1">
              <a:spcBef>
                <a:spcPct val="20000"/>
              </a:spcBef>
              <a:buFontTx/>
              <a:buBlip>
                <a:blip r:embed="rId7"/>
              </a:buBlip>
            </a:pPr>
            <a:r>
              <a:rPr lang="en-US"/>
              <a:t>Second level</a:t>
            </a:r>
          </a:p>
          <a:p>
            <a:pPr marL="228594" lvl="2" indent="-228594" algn="l" defTabSz="342892" rtl="0" eaLnBrk="1" latinLnBrk="0" hangingPunct="1">
              <a:spcBef>
                <a:spcPct val="20000"/>
              </a:spcBef>
              <a:buFontTx/>
              <a:buBlip>
                <a:blip r:embed="rId7"/>
              </a:buBlip>
            </a:pPr>
            <a:r>
              <a:rPr lang="en-US"/>
              <a:t>Third level</a:t>
            </a:r>
          </a:p>
          <a:p>
            <a:pPr marL="228594" lvl="3" indent="-228594" algn="l" defTabSz="342892" rtl="0" eaLnBrk="1" latinLnBrk="0" hangingPunct="1">
              <a:spcBef>
                <a:spcPct val="20000"/>
              </a:spcBef>
              <a:buFontTx/>
              <a:buBlip>
                <a:blip r:embed="rId7"/>
              </a:buBlip>
            </a:pPr>
            <a:r>
              <a:rPr lang="en-US"/>
              <a:t>Fourth level</a:t>
            </a:r>
          </a:p>
          <a:p>
            <a:pPr marL="228594" lvl="4" indent="-228594" algn="l" defTabSz="342892" rtl="0" eaLnBrk="1" latinLnBrk="0" hangingPunct="1">
              <a:spcBef>
                <a:spcPct val="20000"/>
              </a:spcBef>
              <a:buFontTx/>
              <a:buBlip>
                <a:blip r:embed="rId7"/>
              </a:buBlip>
            </a:pPr>
            <a:r>
              <a:rPr lang="en-US"/>
              <a:t>Fifth level</a:t>
            </a:r>
            <a:endParaRPr lang="en-US" dirty="0"/>
          </a:p>
        </p:txBody>
      </p:sp>
      <p:sp>
        <p:nvSpPr>
          <p:cNvPr id="29" name="Text Placeholder 16">
            <a:extLst>
              <a:ext uri="{FF2B5EF4-FFF2-40B4-BE49-F238E27FC236}">
                <a16:creationId xmlns:a16="http://schemas.microsoft.com/office/drawing/2014/main" id="{634FF0AF-D110-8240-AD56-360C78E649A3}"/>
              </a:ext>
            </a:extLst>
          </p:cNvPr>
          <p:cNvSpPr>
            <a:spLocks noGrp="1"/>
          </p:cNvSpPr>
          <p:nvPr>
            <p:ph type="body" sz="quarter" idx="25"/>
          </p:nvPr>
        </p:nvSpPr>
        <p:spPr>
          <a:xfrm>
            <a:off x="6156960" y="2019362"/>
            <a:ext cx="5555788" cy="1801262"/>
          </a:xfrm>
          <a:prstGeom prst="rect">
            <a:avLst/>
          </a:prstGeom>
        </p:spPr>
        <p:txBody>
          <a:bodyPr/>
          <a:lstStyle>
            <a:lvl1pPr marL="228594" indent="-228594">
              <a:defRPr lang="en-US" sz="1400" kern="1200" dirty="0" smtClean="0">
                <a:solidFill>
                  <a:schemeClr val="accent1"/>
                </a:solidFill>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defRPr>
            </a:lvl1pPr>
            <a:lvl2pPr marL="457189" indent="-228594">
              <a:defRPr sz="1200">
                <a:solidFill>
                  <a:schemeClr val="accent1"/>
                </a:solidFill>
              </a:defRPr>
            </a:lvl2pPr>
            <a:lvl3pPr marL="685783" indent="-228594">
              <a:defRPr sz="1000">
                <a:solidFill>
                  <a:schemeClr val="accent1"/>
                </a:solidFill>
              </a:defRPr>
            </a:lvl3pPr>
            <a:lvl4pPr marL="914378" indent="-228594">
              <a:defRPr sz="1000">
                <a:solidFill>
                  <a:schemeClr val="accent1"/>
                </a:solidFill>
              </a:defRPr>
            </a:lvl4pPr>
            <a:lvl5pPr marL="1142972" indent="-228594">
              <a:defRPr sz="1000">
                <a:solidFill>
                  <a:schemeClr val="accent1"/>
                </a:solidFill>
              </a:defRPr>
            </a:lvl5pPr>
            <a:lvl6pPr marL="1371566" indent="-228594">
              <a:defRPr sz="1000">
                <a:solidFill>
                  <a:schemeClr val="accent1"/>
                </a:solidFill>
              </a:defRPr>
            </a:lvl6pPr>
          </a:lstStyle>
          <a:p>
            <a:pPr marL="228594" lvl="0" indent="-228594" algn="l" defTabSz="342892" rtl="0" eaLnBrk="1" latinLnBrk="0" hangingPunct="1">
              <a:spcBef>
                <a:spcPct val="20000"/>
              </a:spcBef>
              <a:buFontTx/>
              <a:buBlip>
                <a:blip r:embed="rId7"/>
              </a:buBlip>
            </a:pPr>
            <a:r>
              <a:rPr lang="en-US"/>
              <a:t>Click to edit Master text styles</a:t>
            </a:r>
          </a:p>
          <a:p>
            <a:pPr marL="228594" lvl="1" indent="-228594" algn="l" defTabSz="342892" rtl="0" eaLnBrk="1" latinLnBrk="0" hangingPunct="1">
              <a:spcBef>
                <a:spcPct val="20000"/>
              </a:spcBef>
              <a:buFontTx/>
              <a:buBlip>
                <a:blip r:embed="rId7"/>
              </a:buBlip>
            </a:pPr>
            <a:r>
              <a:rPr lang="en-US"/>
              <a:t>Second level</a:t>
            </a:r>
          </a:p>
          <a:p>
            <a:pPr marL="228594" lvl="2" indent="-228594" algn="l" defTabSz="342892" rtl="0" eaLnBrk="1" latinLnBrk="0" hangingPunct="1">
              <a:spcBef>
                <a:spcPct val="20000"/>
              </a:spcBef>
              <a:buFontTx/>
              <a:buBlip>
                <a:blip r:embed="rId7"/>
              </a:buBlip>
            </a:pPr>
            <a:r>
              <a:rPr lang="en-US"/>
              <a:t>Third level</a:t>
            </a:r>
          </a:p>
          <a:p>
            <a:pPr marL="228594" lvl="3" indent="-228594" algn="l" defTabSz="342892" rtl="0" eaLnBrk="1" latinLnBrk="0" hangingPunct="1">
              <a:spcBef>
                <a:spcPct val="20000"/>
              </a:spcBef>
              <a:buFontTx/>
              <a:buBlip>
                <a:blip r:embed="rId7"/>
              </a:buBlip>
            </a:pPr>
            <a:r>
              <a:rPr lang="en-US"/>
              <a:t>Fourth level</a:t>
            </a:r>
          </a:p>
          <a:p>
            <a:pPr marL="228594" lvl="4" indent="-228594" algn="l" defTabSz="342892" rtl="0" eaLnBrk="1" latinLnBrk="0" hangingPunct="1">
              <a:spcBef>
                <a:spcPct val="20000"/>
              </a:spcBef>
              <a:buFontTx/>
              <a:buBlip>
                <a:blip r:embed="rId7"/>
              </a:buBlip>
            </a:pPr>
            <a:r>
              <a:rPr lang="en-US"/>
              <a:t>Fifth level</a:t>
            </a:r>
            <a:endParaRPr lang="en-US" dirty="0"/>
          </a:p>
        </p:txBody>
      </p:sp>
      <p:sp>
        <p:nvSpPr>
          <p:cNvPr id="30" name="Text Placeholder 16">
            <a:extLst>
              <a:ext uri="{FF2B5EF4-FFF2-40B4-BE49-F238E27FC236}">
                <a16:creationId xmlns:a16="http://schemas.microsoft.com/office/drawing/2014/main" id="{4D5E6F33-17C7-1D4D-ACF4-ABE0715C4460}"/>
              </a:ext>
            </a:extLst>
          </p:cNvPr>
          <p:cNvSpPr>
            <a:spLocks noGrp="1"/>
          </p:cNvSpPr>
          <p:nvPr>
            <p:ph type="body" sz="quarter" idx="26"/>
          </p:nvPr>
        </p:nvSpPr>
        <p:spPr>
          <a:xfrm>
            <a:off x="6156960" y="4690947"/>
            <a:ext cx="5555788" cy="1801262"/>
          </a:xfrm>
          <a:prstGeom prst="rect">
            <a:avLst/>
          </a:prstGeom>
        </p:spPr>
        <p:txBody>
          <a:bodyPr/>
          <a:lstStyle>
            <a:lvl1pPr marL="228594" indent="-228594">
              <a:defRPr lang="en-US" sz="1400" kern="1200" dirty="0" smtClean="0">
                <a:solidFill>
                  <a:schemeClr val="accent1"/>
                </a:solidFill>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defRPr>
            </a:lvl1pPr>
            <a:lvl2pPr marL="457189" indent="-228594">
              <a:defRPr sz="1200">
                <a:solidFill>
                  <a:schemeClr val="accent1"/>
                </a:solidFill>
              </a:defRPr>
            </a:lvl2pPr>
            <a:lvl3pPr marL="685783" indent="-228594">
              <a:defRPr sz="1000">
                <a:solidFill>
                  <a:schemeClr val="accent1"/>
                </a:solidFill>
              </a:defRPr>
            </a:lvl3pPr>
            <a:lvl4pPr marL="914378" indent="-228594">
              <a:defRPr sz="1000">
                <a:solidFill>
                  <a:schemeClr val="accent1"/>
                </a:solidFill>
              </a:defRPr>
            </a:lvl4pPr>
            <a:lvl5pPr marL="1142972" indent="-228594">
              <a:defRPr sz="1000">
                <a:solidFill>
                  <a:schemeClr val="accent1"/>
                </a:solidFill>
              </a:defRPr>
            </a:lvl5pPr>
            <a:lvl6pPr marL="1371566" indent="-228594">
              <a:defRPr sz="1000">
                <a:solidFill>
                  <a:schemeClr val="accent1"/>
                </a:solidFill>
              </a:defRPr>
            </a:lvl6pPr>
          </a:lstStyle>
          <a:p>
            <a:pPr marL="228594" lvl="0" indent="-228594" algn="l" defTabSz="342892" rtl="0" eaLnBrk="1" latinLnBrk="0" hangingPunct="1">
              <a:spcBef>
                <a:spcPct val="20000"/>
              </a:spcBef>
              <a:buFontTx/>
              <a:buBlip>
                <a:blip r:embed="rId7"/>
              </a:buBlip>
            </a:pPr>
            <a:r>
              <a:rPr lang="en-US"/>
              <a:t>Click to edit Master text styles</a:t>
            </a:r>
          </a:p>
          <a:p>
            <a:pPr marL="228594" lvl="1" indent="-228594" algn="l" defTabSz="342892" rtl="0" eaLnBrk="1" latinLnBrk="0" hangingPunct="1">
              <a:spcBef>
                <a:spcPct val="20000"/>
              </a:spcBef>
              <a:buFontTx/>
              <a:buBlip>
                <a:blip r:embed="rId7"/>
              </a:buBlip>
            </a:pPr>
            <a:r>
              <a:rPr lang="en-US"/>
              <a:t>Second level</a:t>
            </a:r>
          </a:p>
          <a:p>
            <a:pPr marL="228594" lvl="2" indent="-228594" algn="l" defTabSz="342892" rtl="0" eaLnBrk="1" latinLnBrk="0" hangingPunct="1">
              <a:spcBef>
                <a:spcPct val="20000"/>
              </a:spcBef>
              <a:buFontTx/>
              <a:buBlip>
                <a:blip r:embed="rId7"/>
              </a:buBlip>
            </a:pPr>
            <a:r>
              <a:rPr lang="en-US"/>
              <a:t>Third level</a:t>
            </a:r>
          </a:p>
          <a:p>
            <a:pPr marL="228594" lvl="3" indent="-228594" algn="l" defTabSz="342892" rtl="0" eaLnBrk="1" latinLnBrk="0" hangingPunct="1">
              <a:spcBef>
                <a:spcPct val="20000"/>
              </a:spcBef>
              <a:buFontTx/>
              <a:buBlip>
                <a:blip r:embed="rId7"/>
              </a:buBlip>
            </a:pPr>
            <a:r>
              <a:rPr lang="en-US"/>
              <a:t>Fourth level</a:t>
            </a:r>
          </a:p>
          <a:p>
            <a:pPr marL="228594" lvl="4" indent="-228594" algn="l" defTabSz="342892" rtl="0" eaLnBrk="1" latinLnBrk="0" hangingPunct="1">
              <a:spcBef>
                <a:spcPct val="20000"/>
              </a:spcBef>
              <a:buFontTx/>
              <a:buBlip>
                <a:blip r:embed="rId7"/>
              </a:buBlip>
            </a:pPr>
            <a:r>
              <a:rPr lang="en-US"/>
              <a:t>Fifth level</a:t>
            </a:r>
            <a:endParaRPr lang="en-US" dirty="0"/>
          </a:p>
        </p:txBody>
      </p:sp>
    </p:spTree>
    <p:extLst>
      <p:ext uri="{BB962C8B-B14F-4D97-AF65-F5344CB8AC3E}">
        <p14:creationId xmlns:p14="http://schemas.microsoft.com/office/powerpoint/2010/main" val="3817054277"/>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et Attention">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944793853"/>
              </p:ext>
            </p:extLst>
          </p:nvPr>
        </p:nvGraphicFramePr>
        <p:xfrm>
          <a:off x="2823" y="2119"/>
          <a:ext cx="2823" cy="211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4" name="Object 3" hidden="1"/>
                      <p:cNvPicPr/>
                      <p:nvPr/>
                    </p:nvPicPr>
                    <p:blipFill>
                      <a:blip r:embed="rId4"/>
                      <a:stretch>
                        <a:fillRect/>
                      </a:stretch>
                    </p:blipFill>
                    <p:spPr>
                      <a:xfrm>
                        <a:off x="2823" y="2119"/>
                        <a:ext cx="2823" cy="2117"/>
                      </a:xfrm>
                      <a:prstGeom prst="rect">
                        <a:avLst/>
                      </a:prstGeom>
                    </p:spPr>
                  </p:pic>
                </p:oleObj>
              </mc:Fallback>
            </mc:AlternateContent>
          </a:graphicData>
        </a:graphic>
      </p:graphicFrame>
      <p:pic>
        <p:nvPicPr>
          <p:cNvPr id="5" name="Picture 4"/>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bwMode="hidden">
          <a:xfrm>
            <a:off x="0" y="857251"/>
            <a:ext cx="12192000" cy="5143500"/>
          </a:xfrm>
          <a:prstGeom prst="rect">
            <a:avLst/>
          </a:prstGeom>
        </p:spPr>
      </p:pic>
      <p:sp>
        <p:nvSpPr>
          <p:cNvPr id="8" name="Text Placeholder 7"/>
          <p:cNvSpPr>
            <a:spLocks noGrp="1"/>
          </p:cNvSpPr>
          <p:nvPr>
            <p:ph type="body" sz="quarter" idx="11"/>
          </p:nvPr>
        </p:nvSpPr>
        <p:spPr>
          <a:xfrm>
            <a:off x="437444" y="1159934"/>
            <a:ext cx="11298594" cy="4467716"/>
          </a:xfrm>
          <a:prstGeom prst="rect">
            <a:avLst/>
          </a:prstGeom>
        </p:spPr>
        <p:txBody>
          <a:bodyPr/>
          <a:lstStyle>
            <a:lvl1pPr marL="0" indent="0">
              <a:buFont typeface="Arial" panose="020B0604020202020204" pitchFamily="34" charset="0"/>
              <a:buNone/>
              <a:defRPr sz="2800" b="1">
                <a:solidFill>
                  <a:schemeClr val="bg1"/>
                </a:solidFill>
              </a:defRPr>
            </a:lvl1pPr>
            <a:lvl2pPr marL="342892" indent="0">
              <a:buNone/>
              <a:defRPr>
                <a:solidFill>
                  <a:schemeClr val="bg1"/>
                </a:solidFill>
              </a:defRPr>
            </a:lvl2pPr>
            <a:lvl3pPr marL="685783" indent="0">
              <a:buFont typeface="Arial" panose="020B0604020202020204" pitchFamily="34" charset="0"/>
              <a:buNone/>
              <a:defRPr>
                <a:solidFill>
                  <a:schemeClr val="bg1"/>
                </a:solidFill>
              </a:defRPr>
            </a:lvl3pPr>
            <a:lvl4pPr marL="1028675" indent="0">
              <a:buNone/>
              <a:defRPr>
                <a:solidFill>
                  <a:schemeClr val="bg1"/>
                </a:solidFill>
              </a:defRPr>
            </a:lvl4pPr>
            <a:lvl5pPr marL="1371566" indent="0">
              <a:buFont typeface="Arial" panose="020B0604020202020204" pitchFamily="34" charset="0"/>
              <a:buNone/>
              <a:defRPr>
                <a:solidFill>
                  <a:schemeClr val="bg1"/>
                </a:solidFill>
              </a:defRPr>
            </a:lvl5pPr>
          </a:lstStyle>
          <a:p>
            <a:pPr lvl="0"/>
            <a:r>
              <a:rPr lang="en-US"/>
              <a:t>Click to edit Master text styles</a:t>
            </a:r>
          </a:p>
        </p:txBody>
      </p:sp>
      <p:sp>
        <p:nvSpPr>
          <p:cNvPr id="2" name="Slide Number Placeholder 1"/>
          <p:cNvSpPr>
            <a:spLocks noGrp="1"/>
          </p:cNvSpPr>
          <p:nvPr>
            <p:ph type="sldNum" sz="quarter" idx="12"/>
          </p:nvPr>
        </p:nvSpPr>
        <p:spPr/>
        <p:txBody>
          <a:bodyPr vert="horz" lIns="91440" tIns="45720" rIns="91440" bIns="45720" rtlCol="0" anchor="ctr"/>
          <a:lstStyle>
            <a:lvl1pPr algn="r">
              <a:defRPr lang="en-US" sz="900" smtClean="0"/>
            </a:lvl1pPr>
          </a:lstStyle>
          <a:p>
            <a:fld id="{9EDC855F-5393-4ECC-82A4-1DDB6B23846B}" type="slidenum">
              <a:rPr lang="en-US" smtClean="0"/>
              <a:pPr/>
              <a:t>‹#›</a:t>
            </a:fld>
            <a:endParaRPr lang="en-US" dirty="0"/>
          </a:p>
        </p:txBody>
      </p:sp>
      <p:pic>
        <p:nvPicPr>
          <p:cNvPr id="7" name="Picture 6" descr="Icon&#10;&#10;Description automatically generated">
            <a:extLst>
              <a:ext uri="{FF2B5EF4-FFF2-40B4-BE49-F238E27FC236}">
                <a16:creationId xmlns:a16="http://schemas.microsoft.com/office/drawing/2014/main" id="{4A4DB725-BBCC-D741-B061-54C2FF19F20A}"/>
              </a:ext>
            </a:extLst>
          </p:cNvPr>
          <p:cNvPicPr>
            <a:picLocks noChangeAspect="1"/>
          </p:cNvPicPr>
          <p:nvPr userDrawn="1"/>
        </p:nvPicPr>
        <p:blipFill>
          <a:blip r:embed="rId6"/>
          <a:stretch>
            <a:fillRect/>
          </a:stretch>
        </p:blipFill>
        <p:spPr>
          <a:xfrm>
            <a:off x="10301029" y="240262"/>
            <a:ext cx="1466155" cy="431389"/>
          </a:xfrm>
          <a:prstGeom prst="rect">
            <a:avLst/>
          </a:prstGeom>
        </p:spPr>
      </p:pic>
    </p:spTree>
    <p:extLst>
      <p:ext uri="{BB962C8B-B14F-4D97-AF65-F5344CB8AC3E}">
        <p14:creationId xmlns:p14="http://schemas.microsoft.com/office/powerpoint/2010/main" val="2502882754"/>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591DC96-0004-A449-BB89-238473D5BA44}"/>
              </a:ext>
            </a:extLst>
          </p:cNvPr>
          <p:cNvGrpSpPr/>
          <p:nvPr userDrawn="1"/>
        </p:nvGrpSpPr>
        <p:grpSpPr bwMode="hidden">
          <a:xfrm>
            <a:off x="1722492" y="8678"/>
            <a:ext cx="10469508" cy="6849321"/>
            <a:chOff x="0" y="642938"/>
            <a:chExt cx="6858000" cy="3857625"/>
          </a:xfrm>
        </p:grpSpPr>
        <p:pic>
          <p:nvPicPr>
            <p:cNvPr id="13" name="Picture 12">
              <a:extLst>
                <a:ext uri="{FF2B5EF4-FFF2-40B4-BE49-F238E27FC236}">
                  <a16:creationId xmlns:a16="http://schemas.microsoft.com/office/drawing/2014/main" id="{F23AEA98-92AE-EC45-9BFE-2F346F3AF55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hidden">
            <a:xfrm>
              <a:off x="0" y="642938"/>
              <a:ext cx="6858000" cy="3857625"/>
            </a:xfrm>
            <a:prstGeom prst="rect">
              <a:avLst/>
            </a:prstGeom>
          </p:spPr>
        </p:pic>
        <p:sp>
          <p:nvSpPr>
            <p:cNvPr id="14" name="Rectangle 13">
              <a:extLst>
                <a:ext uri="{FF2B5EF4-FFF2-40B4-BE49-F238E27FC236}">
                  <a16:creationId xmlns:a16="http://schemas.microsoft.com/office/drawing/2014/main" id="{080E7F6B-0F11-F640-8076-EA1B5711D255}"/>
                </a:ext>
              </a:extLst>
            </p:cNvPr>
            <p:cNvSpPr/>
            <p:nvPr userDrawn="1"/>
          </p:nvSpPr>
          <p:spPr bwMode="hidden">
            <a:xfrm>
              <a:off x="6012180" y="3997643"/>
              <a:ext cx="685800" cy="342900"/>
            </a:xfrm>
            <a:prstGeom prst="rect">
              <a:avLst/>
            </a:prstGeom>
            <a:solidFill>
              <a:srgbClr val="F4F4F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endParaRPr>
            </a:p>
          </p:txBody>
        </p:sp>
      </p:grpSp>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2819354049"/>
              </p:ext>
            </p:extLst>
          </p:nvPr>
        </p:nvGraphicFramePr>
        <p:xfrm>
          <a:off x="2823" y="2119"/>
          <a:ext cx="2823" cy="211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2823" y="2119"/>
                        <a:ext cx="2823" cy="2117"/>
                      </a:xfrm>
                      <a:prstGeom prst="rect">
                        <a:avLst/>
                      </a:prstGeom>
                    </p:spPr>
                  </p:pic>
                </p:oleObj>
              </mc:Fallback>
            </mc:AlternateContent>
          </a:graphicData>
        </a:graphic>
      </p:graphicFrame>
      <p:sp>
        <p:nvSpPr>
          <p:cNvPr id="11" name="Text Placeholder 10"/>
          <p:cNvSpPr>
            <a:spLocks noGrp="1"/>
          </p:cNvSpPr>
          <p:nvPr>
            <p:ph type="body" sz="quarter" idx="10"/>
          </p:nvPr>
        </p:nvSpPr>
        <p:spPr>
          <a:xfrm>
            <a:off x="2447745" y="2841201"/>
            <a:ext cx="7285876" cy="630942"/>
          </a:xfrm>
          <a:prstGeom prst="rect">
            <a:avLst/>
          </a:prstGeom>
          <a:noFill/>
        </p:spPr>
        <p:txBody>
          <a:bodyPr wrap="square" rtlCol="0">
            <a:spAutoFit/>
          </a:bodyPr>
          <a:lstStyle>
            <a:lvl1pPr marL="0" indent="0">
              <a:buNone/>
              <a:defRPr lang="en-US" sz="3500" spc="-113" smtClean="0">
                <a:solidFill>
                  <a:schemeClr val="tx2"/>
                </a:solidFill>
              </a:defRPr>
            </a:lvl1pPr>
            <a:lvl2pPr>
              <a:defRPr lang="en-US" sz="1800" smtClean="0">
                <a:solidFill>
                  <a:schemeClr val="tx1"/>
                </a:solidFill>
                <a:latin typeface="+mn-lt"/>
                <a:ea typeface="+mn-ea"/>
                <a:cs typeface="+mn-cs"/>
              </a:defRPr>
            </a:lvl2pPr>
            <a:lvl3pPr>
              <a:defRPr lang="en-US" sz="1800" smtClean="0">
                <a:solidFill>
                  <a:schemeClr val="tx1"/>
                </a:solidFill>
                <a:latin typeface="+mn-lt"/>
                <a:ea typeface="+mn-ea"/>
                <a:cs typeface="+mn-cs"/>
              </a:defRPr>
            </a:lvl3pPr>
            <a:lvl4pPr>
              <a:defRPr lang="en-US" sz="1800" smtClean="0">
                <a:solidFill>
                  <a:schemeClr val="tx1"/>
                </a:solidFill>
                <a:latin typeface="+mn-lt"/>
                <a:ea typeface="+mn-ea"/>
                <a:cs typeface="+mn-cs"/>
              </a:defRPr>
            </a:lvl4pPr>
            <a:lvl5pPr>
              <a:defRPr lang="en-US" sz="1800">
                <a:solidFill>
                  <a:schemeClr val="tx1"/>
                </a:solidFill>
                <a:latin typeface="+mn-lt"/>
                <a:ea typeface="+mn-ea"/>
                <a:cs typeface="+mn-cs"/>
              </a:defRPr>
            </a:lvl5pPr>
          </a:lstStyle>
          <a:p>
            <a:pPr marL="0" lvl="0" algn="ctr" defTabSz="457189"/>
            <a:r>
              <a:rPr lang="en-US"/>
              <a:t>Click to edit Master text styles</a:t>
            </a:r>
          </a:p>
        </p:txBody>
      </p:sp>
      <p:sp>
        <p:nvSpPr>
          <p:cNvPr id="5" name="Slide Number Placeholder 4"/>
          <p:cNvSpPr>
            <a:spLocks noGrp="1"/>
          </p:cNvSpPr>
          <p:nvPr>
            <p:ph type="sldNum" sz="quarter" idx="11"/>
          </p:nvPr>
        </p:nvSpPr>
        <p:spPr/>
        <p:txBody>
          <a:bodyPr vert="horz" lIns="91440" tIns="45720" rIns="91440" bIns="45720" rtlCol="0" anchor="ctr"/>
          <a:lstStyle>
            <a:lvl1pPr algn="r">
              <a:defRPr lang="en-US" sz="900" smtClean="0"/>
            </a:lvl1pPr>
          </a:lstStyle>
          <a:p>
            <a:fld id="{9EDC855F-5393-4ECC-82A4-1DDB6B23846B}" type="slidenum">
              <a:rPr lang="en-US" smtClean="0"/>
              <a:pPr/>
              <a:t>‹#›</a:t>
            </a:fld>
            <a:endParaRPr lang="en-US" dirty="0"/>
          </a:p>
        </p:txBody>
      </p:sp>
      <p:pic>
        <p:nvPicPr>
          <p:cNvPr id="10" name="Picture 9" descr="Icon&#10;&#10;Description automatically generated">
            <a:extLst>
              <a:ext uri="{FF2B5EF4-FFF2-40B4-BE49-F238E27FC236}">
                <a16:creationId xmlns:a16="http://schemas.microsoft.com/office/drawing/2014/main" id="{146266E1-4396-AA42-974D-13D2F3FCA029}"/>
              </a:ext>
            </a:extLst>
          </p:cNvPr>
          <p:cNvPicPr>
            <a:picLocks noChangeAspect="1"/>
          </p:cNvPicPr>
          <p:nvPr userDrawn="1"/>
        </p:nvPicPr>
        <p:blipFill>
          <a:blip r:embed="rId6"/>
          <a:stretch>
            <a:fillRect/>
          </a:stretch>
        </p:blipFill>
        <p:spPr>
          <a:xfrm>
            <a:off x="10301029" y="240262"/>
            <a:ext cx="1466155" cy="431389"/>
          </a:xfrm>
          <a:prstGeom prst="rect">
            <a:avLst/>
          </a:prstGeom>
        </p:spPr>
      </p:pic>
    </p:spTree>
    <p:extLst>
      <p:ext uri="{BB962C8B-B14F-4D97-AF65-F5344CB8AC3E}">
        <p14:creationId xmlns:p14="http://schemas.microsoft.com/office/powerpoint/2010/main" val="3755892068"/>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DC5DB926-CBF2-FF4F-9F67-43F45426013B}"/>
              </a:ext>
            </a:extLst>
          </p:cNvPr>
          <p:cNvGrpSpPr/>
          <p:nvPr userDrawn="1"/>
        </p:nvGrpSpPr>
        <p:grpSpPr bwMode="hidden">
          <a:xfrm>
            <a:off x="1722492" y="8678"/>
            <a:ext cx="10469508" cy="6849321"/>
            <a:chOff x="0" y="642938"/>
            <a:chExt cx="6858000" cy="3857625"/>
          </a:xfrm>
        </p:grpSpPr>
        <p:pic>
          <p:nvPicPr>
            <p:cNvPr id="25" name="Picture 24">
              <a:extLst>
                <a:ext uri="{FF2B5EF4-FFF2-40B4-BE49-F238E27FC236}">
                  <a16:creationId xmlns:a16="http://schemas.microsoft.com/office/drawing/2014/main" id="{83CDFB34-62D3-3F4F-B4F9-9A7E08AF3B6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hidden">
            <a:xfrm>
              <a:off x="0" y="642938"/>
              <a:ext cx="6858000" cy="3857625"/>
            </a:xfrm>
            <a:prstGeom prst="rect">
              <a:avLst/>
            </a:prstGeom>
          </p:spPr>
        </p:pic>
        <p:sp>
          <p:nvSpPr>
            <p:cNvPr id="26" name="Rectangle 25">
              <a:extLst>
                <a:ext uri="{FF2B5EF4-FFF2-40B4-BE49-F238E27FC236}">
                  <a16:creationId xmlns:a16="http://schemas.microsoft.com/office/drawing/2014/main" id="{4BAD5434-7D6A-9143-B939-7CE108B36E68}"/>
                </a:ext>
              </a:extLst>
            </p:cNvPr>
            <p:cNvSpPr/>
            <p:nvPr userDrawn="1"/>
          </p:nvSpPr>
          <p:spPr bwMode="hidden">
            <a:xfrm>
              <a:off x="6012180" y="3997643"/>
              <a:ext cx="685800" cy="342900"/>
            </a:xfrm>
            <a:prstGeom prst="rect">
              <a:avLst/>
            </a:prstGeom>
            <a:solidFill>
              <a:srgbClr val="F4F4F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endParaRPr>
            </a:p>
          </p:txBody>
        </p:sp>
      </p:grpSp>
      <p:pic>
        <p:nvPicPr>
          <p:cNvPr id="27" name="Picture 26" descr="Icon&#10;&#10;Description automatically generated">
            <a:extLst>
              <a:ext uri="{FF2B5EF4-FFF2-40B4-BE49-F238E27FC236}">
                <a16:creationId xmlns:a16="http://schemas.microsoft.com/office/drawing/2014/main" id="{3A7C7E4F-8BA1-EA4D-BAB4-3DEABB47244E}"/>
              </a:ext>
            </a:extLst>
          </p:cNvPr>
          <p:cNvPicPr>
            <a:picLocks noChangeAspect="1"/>
          </p:cNvPicPr>
          <p:nvPr userDrawn="1"/>
        </p:nvPicPr>
        <p:blipFill>
          <a:blip r:embed="rId5"/>
          <a:stretch>
            <a:fillRect/>
          </a:stretch>
        </p:blipFill>
        <p:spPr>
          <a:xfrm>
            <a:off x="10301029" y="240262"/>
            <a:ext cx="1466155" cy="431389"/>
          </a:xfrm>
          <a:prstGeom prst="rect">
            <a:avLst/>
          </a:prstGeom>
        </p:spPr>
      </p:pic>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167831779"/>
              </p:ext>
            </p:extLst>
          </p:nvPr>
        </p:nvGraphicFramePr>
        <p:xfrm>
          <a:off x="2823" y="2119"/>
          <a:ext cx="2823" cy="2117"/>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4" name="Object 3" hidden="1"/>
                      <p:cNvPicPr/>
                      <p:nvPr/>
                    </p:nvPicPr>
                    <p:blipFill>
                      <a:blip r:embed="rId7"/>
                      <a:stretch>
                        <a:fillRect/>
                      </a:stretch>
                    </p:blipFill>
                    <p:spPr>
                      <a:xfrm>
                        <a:off x="2823" y="2119"/>
                        <a:ext cx="2823" cy="2117"/>
                      </a:xfrm>
                      <a:prstGeom prst="rect">
                        <a:avLst/>
                      </a:prstGeom>
                    </p:spPr>
                  </p:pic>
                </p:oleObj>
              </mc:Fallback>
            </mc:AlternateContent>
          </a:graphicData>
        </a:graphic>
      </p:graphicFrame>
      <p:sp>
        <p:nvSpPr>
          <p:cNvPr id="7" name="Rectangle 6" hidden="1"/>
          <p:cNvSpPr/>
          <p:nvPr userDrawn="1">
            <p:custDataLst>
              <p:tags r:id="rId2"/>
            </p:custDataLst>
          </p:nvPr>
        </p:nvSpPr>
        <p:spPr>
          <a:xfrm>
            <a:off x="0" y="1"/>
            <a:ext cx="282222" cy="211667"/>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en-US" sz="2000" b="1" i="0" baseline="0" dirty="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6" name="Title 13"/>
          <p:cNvSpPr>
            <a:spLocks noGrp="1"/>
          </p:cNvSpPr>
          <p:nvPr>
            <p:ph type="title" hasCustomPrompt="1"/>
          </p:nvPr>
        </p:nvSpPr>
        <p:spPr>
          <a:xfrm>
            <a:off x="457917" y="133028"/>
            <a:ext cx="9860681" cy="712741"/>
          </a:xfrm>
          <a:prstGeom prst="rect">
            <a:avLst/>
          </a:prstGeom>
        </p:spPr>
        <p:txBody>
          <a:bodyPr>
            <a:noAutofit/>
          </a:bodyPr>
          <a:lstStyle>
            <a:lvl1pPr>
              <a:defRPr lang="en-US" sz="2400" dirty="0"/>
            </a:lvl1pPr>
          </a:lstStyle>
          <a:p>
            <a:pPr lvl="0"/>
            <a:r>
              <a:rPr lang="en-US" dirty="0"/>
              <a:t>Agenda</a:t>
            </a:r>
          </a:p>
        </p:txBody>
      </p:sp>
      <p:sp>
        <p:nvSpPr>
          <p:cNvPr id="15" name="Text Placeholder 14"/>
          <p:cNvSpPr>
            <a:spLocks noGrp="1"/>
          </p:cNvSpPr>
          <p:nvPr>
            <p:ph type="body" sz="quarter" idx="10"/>
          </p:nvPr>
        </p:nvSpPr>
        <p:spPr>
          <a:xfrm>
            <a:off x="457200" y="1346201"/>
            <a:ext cx="11140068" cy="519771"/>
          </a:xfrm>
          <a:prstGeom prst="rect">
            <a:avLst/>
          </a:prstGeom>
        </p:spPr>
        <p:txBody>
          <a:bodyPr/>
          <a:lstStyle>
            <a:lvl1pPr marL="0" indent="0">
              <a:buNone/>
              <a:defRPr sz="1400">
                <a:solidFill>
                  <a:schemeClr val="accent1"/>
                </a:solidFill>
              </a:defRPr>
            </a:lvl1pPr>
          </a:lstStyle>
          <a:p>
            <a:pPr lvl="0"/>
            <a:r>
              <a:rPr lang="en-US"/>
              <a:t>Click to edit Master text styles</a:t>
            </a:r>
          </a:p>
        </p:txBody>
      </p:sp>
      <p:sp>
        <p:nvSpPr>
          <p:cNvPr id="16" name="Text Placeholder 14"/>
          <p:cNvSpPr>
            <a:spLocks noGrp="1"/>
          </p:cNvSpPr>
          <p:nvPr>
            <p:ph type="body" sz="quarter" idx="11"/>
          </p:nvPr>
        </p:nvSpPr>
        <p:spPr>
          <a:xfrm>
            <a:off x="457200" y="1878361"/>
            <a:ext cx="11140068" cy="519771"/>
          </a:xfrm>
          <a:prstGeom prst="rect">
            <a:avLst/>
          </a:prstGeom>
        </p:spPr>
        <p:txBody>
          <a:bodyPr/>
          <a:lstStyle>
            <a:lvl1pPr marL="0" indent="0">
              <a:buNone/>
              <a:defRPr sz="1400">
                <a:solidFill>
                  <a:schemeClr val="accent1"/>
                </a:solidFill>
              </a:defRPr>
            </a:lvl1pPr>
          </a:lstStyle>
          <a:p>
            <a:pPr lvl="0"/>
            <a:r>
              <a:rPr lang="en-US"/>
              <a:t>Click to edit Master text styles</a:t>
            </a:r>
          </a:p>
        </p:txBody>
      </p:sp>
      <p:sp>
        <p:nvSpPr>
          <p:cNvPr id="17" name="Text Placeholder 14"/>
          <p:cNvSpPr>
            <a:spLocks noGrp="1"/>
          </p:cNvSpPr>
          <p:nvPr>
            <p:ph type="body" sz="quarter" idx="12"/>
          </p:nvPr>
        </p:nvSpPr>
        <p:spPr>
          <a:xfrm>
            <a:off x="457200" y="2410524"/>
            <a:ext cx="11140068" cy="519771"/>
          </a:xfrm>
          <a:prstGeom prst="rect">
            <a:avLst/>
          </a:prstGeom>
        </p:spPr>
        <p:txBody>
          <a:bodyPr/>
          <a:lstStyle>
            <a:lvl1pPr marL="0" indent="0">
              <a:buNone/>
              <a:defRPr sz="1400">
                <a:solidFill>
                  <a:schemeClr val="accent1"/>
                </a:solidFill>
              </a:defRPr>
            </a:lvl1pPr>
          </a:lstStyle>
          <a:p>
            <a:pPr lvl="0"/>
            <a:r>
              <a:rPr lang="en-US"/>
              <a:t>Click to edit Master text styles</a:t>
            </a:r>
          </a:p>
        </p:txBody>
      </p:sp>
      <p:sp>
        <p:nvSpPr>
          <p:cNvPr id="18" name="Text Placeholder 14"/>
          <p:cNvSpPr>
            <a:spLocks noGrp="1"/>
          </p:cNvSpPr>
          <p:nvPr>
            <p:ph type="body" sz="quarter" idx="13"/>
          </p:nvPr>
        </p:nvSpPr>
        <p:spPr>
          <a:xfrm>
            <a:off x="457200" y="2942685"/>
            <a:ext cx="11140068" cy="519771"/>
          </a:xfrm>
          <a:prstGeom prst="rect">
            <a:avLst/>
          </a:prstGeom>
        </p:spPr>
        <p:txBody>
          <a:bodyPr/>
          <a:lstStyle>
            <a:lvl1pPr marL="0" indent="0">
              <a:buNone/>
              <a:defRPr sz="1400">
                <a:solidFill>
                  <a:schemeClr val="accent1"/>
                </a:solidFill>
              </a:defRPr>
            </a:lvl1pPr>
          </a:lstStyle>
          <a:p>
            <a:pPr lvl="0"/>
            <a:r>
              <a:rPr lang="en-US"/>
              <a:t>Click to edit Master text styles</a:t>
            </a:r>
          </a:p>
        </p:txBody>
      </p:sp>
      <p:sp>
        <p:nvSpPr>
          <p:cNvPr id="19" name="Text Placeholder 14"/>
          <p:cNvSpPr>
            <a:spLocks noGrp="1"/>
          </p:cNvSpPr>
          <p:nvPr>
            <p:ph type="body" sz="quarter" idx="14"/>
          </p:nvPr>
        </p:nvSpPr>
        <p:spPr>
          <a:xfrm>
            <a:off x="457200" y="3474845"/>
            <a:ext cx="11140068" cy="519771"/>
          </a:xfrm>
          <a:prstGeom prst="rect">
            <a:avLst/>
          </a:prstGeom>
        </p:spPr>
        <p:txBody>
          <a:bodyPr/>
          <a:lstStyle>
            <a:lvl1pPr marL="0" indent="0">
              <a:buNone/>
              <a:defRPr sz="1400">
                <a:solidFill>
                  <a:schemeClr val="accent1"/>
                </a:solidFill>
              </a:defRPr>
            </a:lvl1pPr>
          </a:lstStyle>
          <a:p>
            <a:pPr lvl="0"/>
            <a:r>
              <a:rPr lang="en-US"/>
              <a:t>Click to edit Master text styles</a:t>
            </a:r>
          </a:p>
        </p:txBody>
      </p:sp>
      <p:sp>
        <p:nvSpPr>
          <p:cNvPr id="20" name="Text Placeholder 14"/>
          <p:cNvSpPr>
            <a:spLocks noGrp="1"/>
          </p:cNvSpPr>
          <p:nvPr>
            <p:ph type="body" sz="quarter" idx="15"/>
          </p:nvPr>
        </p:nvSpPr>
        <p:spPr>
          <a:xfrm>
            <a:off x="457200" y="4007005"/>
            <a:ext cx="11140068" cy="519771"/>
          </a:xfrm>
          <a:prstGeom prst="rect">
            <a:avLst/>
          </a:prstGeom>
        </p:spPr>
        <p:txBody>
          <a:bodyPr/>
          <a:lstStyle>
            <a:lvl1pPr marL="0" indent="0">
              <a:buNone/>
              <a:defRPr sz="1400">
                <a:solidFill>
                  <a:schemeClr val="accent1"/>
                </a:solidFill>
              </a:defRPr>
            </a:lvl1pPr>
          </a:lstStyle>
          <a:p>
            <a:pPr lvl="0"/>
            <a:r>
              <a:rPr lang="en-US"/>
              <a:t>Click to edit Master text styles</a:t>
            </a:r>
          </a:p>
        </p:txBody>
      </p:sp>
      <p:sp>
        <p:nvSpPr>
          <p:cNvPr id="8" name="Slide Number Placeholder 7"/>
          <p:cNvSpPr>
            <a:spLocks noGrp="1"/>
          </p:cNvSpPr>
          <p:nvPr>
            <p:ph type="sldNum" sz="quarter" idx="16"/>
          </p:nvPr>
        </p:nvSpPr>
        <p:spPr/>
        <p:txBody>
          <a:bodyPr/>
          <a:lstStyle>
            <a:lvl1pPr algn="r">
              <a:defRPr sz="900"/>
            </a:lvl1pPr>
          </a:lstStyle>
          <a:p>
            <a:fld id="{9EDC855F-5393-4ECC-82A4-1DDB6B23846B}" type="slidenum">
              <a:rPr lang="en-US" smtClean="0"/>
              <a:pPr/>
              <a:t>‹#›</a:t>
            </a:fld>
            <a:endParaRPr lang="en-US" dirty="0"/>
          </a:p>
        </p:txBody>
      </p:sp>
    </p:spTree>
    <p:extLst>
      <p:ext uri="{BB962C8B-B14F-4D97-AF65-F5344CB8AC3E}">
        <p14:creationId xmlns:p14="http://schemas.microsoft.com/office/powerpoint/2010/main" val="4189758147"/>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4625256"/>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Text Box">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1"/>
            </p:custDataLst>
            <p:extLst>
              <p:ext uri="{D42A27DB-BD31-4B8C-83A1-F6EECF244321}">
                <p14:modId xmlns:p14="http://schemas.microsoft.com/office/powerpoint/2010/main" val="342575201"/>
              </p:ext>
            </p:extLst>
          </p:nvPr>
        </p:nvGraphicFramePr>
        <p:xfrm>
          <a:off x="2119" y="2119"/>
          <a:ext cx="2116" cy="2116"/>
        </p:xfrm>
        <a:graphic>
          <a:graphicData uri="http://schemas.openxmlformats.org/presentationml/2006/ole">
            <mc:AlternateContent xmlns:mc="http://schemas.openxmlformats.org/markup-compatibility/2006">
              <mc:Choice xmlns:v="urn:schemas-microsoft-com:vml" Requires="v">
                <p:oleObj name="think-cell Slide" r:id="rId4" imgW="216" imgH="216" progId="TCLayout.ActiveDocument.1">
                  <p:embed/>
                </p:oleObj>
              </mc:Choice>
              <mc:Fallback>
                <p:oleObj name="think-cell Slide" r:id="rId4" imgW="216" imgH="216" progId="TCLayout.ActiveDocument.1">
                  <p:embed/>
                  <p:pic>
                    <p:nvPicPr>
                      <p:cNvPr id="9" name="Object 8" hidden="1"/>
                      <p:cNvPicPr/>
                      <p:nvPr/>
                    </p:nvPicPr>
                    <p:blipFill>
                      <a:blip r:embed="rId5"/>
                      <a:stretch>
                        <a:fillRect/>
                      </a:stretch>
                    </p:blipFill>
                    <p:spPr>
                      <a:xfrm>
                        <a:off x="2119" y="2119"/>
                        <a:ext cx="2116" cy="2116"/>
                      </a:xfrm>
                      <a:prstGeom prst="rect">
                        <a:avLst/>
                      </a:prstGeom>
                    </p:spPr>
                  </p:pic>
                </p:oleObj>
              </mc:Fallback>
            </mc:AlternateContent>
          </a:graphicData>
        </a:graphic>
      </p:graphicFrame>
      <p:sp>
        <p:nvSpPr>
          <p:cNvPr id="7" name="Rectangle 6" hidden="1"/>
          <p:cNvSpPr/>
          <p:nvPr userDrawn="1">
            <p:custDataLst>
              <p:tags r:id="rId2"/>
            </p:custDataLst>
          </p:nvPr>
        </p:nvSpPr>
        <p:spPr>
          <a:xfrm>
            <a:off x="0" y="1"/>
            <a:ext cx="282222" cy="211667"/>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en-US" sz="1600" b="1" i="0" baseline="0" dirty="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14" name="Title 13"/>
          <p:cNvSpPr>
            <a:spLocks noGrp="1"/>
          </p:cNvSpPr>
          <p:nvPr>
            <p:ph type="title"/>
          </p:nvPr>
        </p:nvSpPr>
        <p:spPr>
          <a:xfrm>
            <a:off x="457917" y="133028"/>
            <a:ext cx="9860681" cy="712741"/>
          </a:xfrm>
          <a:prstGeom prst="rect">
            <a:avLst/>
          </a:prstGeom>
        </p:spPr>
        <p:txBody>
          <a:bodyPr>
            <a:noAutofit/>
          </a:bodyPr>
          <a:lstStyle>
            <a:lvl1pPr>
              <a:defRPr sz="2400"/>
            </a:lvl1pPr>
          </a:lstStyle>
          <a:p>
            <a:r>
              <a:rPr lang="en-US"/>
              <a:t>Click to edit Master title style</a:t>
            </a:r>
            <a:endParaRPr lang="en-US" dirty="0"/>
          </a:p>
        </p:txBody>
      </p:sp>
      <p:sp>
        <p:nvSpPr>
          <p:cNvPr id="17" name="Text Placeholder 16"/>
          <p:cNvSpPr>
            <a:spLocks noGrp="1"/>
          </p:cNvSpPr>
          <p:nvPr>
            <p:ph type="body" sz="quarter" idx="12"/>
          </p:nvPr>
        </p:nvSpPr>
        <p:spPr>
          <a:xfrm>
            <a:off x="457911" y="1270718"/>
            <a:ext cx="11255300" cy="4855447"/>
          </a:xfrm>
          <a:prstGeom prst="rect">
            <a:avLst/>
          </a:prstGeom>
        </p:spPr>
        <p:txBody>
          <a:bodyPr/>
          <a:lstStyle>
            <a:lvl1pPr marL="228594" indent="-228594">
              <a:defRPr lang="en-US" sz="1400" kern="1200" dirty="0" smtClean="0">
                <a:solidFill>
                  <a:schemeClr val="accent1"/>
                </a:solidFill>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defRPr>
            </a:lvl1pPr>
            <a:lvl2pPr marL="457189" indent="-228594">
              <a:defRPr sz="1200">
                <a:solidFill>
                  <a:schemeClr val="accent1"/>
                </a:solidFill>
              </a:defRPr>
            </a:lvl2pPr>
            <a:lvl3pPr marL="685783" indent="-228594">
              <a:defRPr sz="1000">
                <a:solidFill>
                  <a:schemeClr val="accent1"/>
                </a:solidFill>
              </a:defRPr>
            </a:lvl3pPr>
            <a:lvl4pPr marL="914378" indent="-228594">
              <a:defRPr sz="1000">
                <a:solidFill>
                  <a:schemeClr val="accent1"/>
                </a:solidFill>
              </a:defRPr>
            </a:lvl4pPr>
            <a:lvl5pPr marL="1142972" indent="-228594">
              <a:defRPr sz="1000">
                <a:solidFill>
                  <a:schemeClr val="accent1"/>
                </a:solidFill>
              </a:defRPr>
            </a:lvl5pPr>
            <a:lvl6pPr marL="1371566" indent="-228594">
              <a:defRPr sz="1000">
                <a:solidFill>
                  <a:schemeClr val="accent1"/>
                </a:solidFill>
              </a:defRPr>
            </a:lvl6pPr>
          </a:lstStyle>
          <a:p>
            <a:pPr marL="228594" lvl="0" indent="-228594" algn="l" defTabSz="342892" rtl="0" eaLnBrk="1" latinLnBrk="0" hangingPunct="1">
              <a:spcBef>
                <a:spcPct val="20000"/>
              </a:spcBef>
              <a:buFontTx/>
              <a:buBlip>
                <a:blip r:embed="rId6"/>
              </a:buBlip>
            </a:pPr>
            <a:r>
              <a:rPr lang="en-US"/>
              <a:t>Click to edit Master text styles</a:t>
            </a:r>
          </a:p>
          <a:p>
            <a:pPr marL="228594" lvl="1" indent="-228594" algn="l" defTabSz="342892" rtl="0" eaLnBrk="1" latinLnBrk="0" hangingPunct="1">
              <a:spcBef>
                <a:spcPct val="20000"/>
              </a:spcBef>
              <a:buFontTx/>
              <a:buBlip>
                <a:blip r:embed="rId6"/>
              </a:buBlip>
            </a:pPr>
            <a:r>
              <a:rPr lang="en-US"/>
              <a:t>Second level</a:t>
            </a:r>
          </a:p>
          <a:p>
            <a:pPr marL="228594" lvl="2" indent="-228594" algn="l" defTabSz="342892" rtl="0" eaLnBrk="1" latinLnBrk="0" hangingPunct="1">
              <a:spcBef>
                <a:spcPct val="20000"/>
              </a:spcBef>
              <a:buFontTx/>
              <a:buBlip>
                <a:blip r:embed="rId6"/>
              </a:buBlip>
            </a:pPr>
            <a:r>
              <a:rPr lang="en-US"/>
              <a:t>Third level</a:t>
            </a:r>
          </a:p>
          <a:p>
            <a:pPr marL="228594" lvl="3" indent="-228594" algn="l" defTabSz="342892" rtl="0" eaLnBrk="1" latinLnBrk="0" hangingPunct="1">
              <a:spcBef>
                <a:spcPct val="20000"/>
              </a:spcBef>
              <a:buFontTx/>
              <a:buBlip>
                <a:blip r:embed="rId6"/>
              </a:buBlip>
            </a:pPr>
            <a:r>
              <a:rPr lang="en-US"/>
              <a:t>Fourth level</a:t>
            </a:r>
          </a:p>
          <a:p>
            <a:pPr marL="228594" lvl="4" indent="-228594" algn="l" defTabSz="342892" rtl="0" eaLnBrk="1" latinLnBrk="0" hangingPunct="1">
              <a:spcBef>
                <a:spcPct val="20000"/>
              </a:spcBef>
              <a:buFontTx/>
              <a:buBlip>
                <a:blip r:embed="rId6"/>
              </a:buBlip>
            </a:pPr>
            <a:r>
              <a:rPr lang="en-US"/>
              <a:t>Fifth level</a:t>
            </a:r>
            <a:endParaRPr lang="en-US" dirty="0"/>
          </a:p>
        </p:txBody>
      </p:sp>
      <p:sp>
        <p:nvSpPr>
          <p:cNvPr id="19" name="Text Placeholder 18"/>
          <p:cNvSpPr>
            <a:spLocks noGrp="1"/>
          </p:cNvSpPr>
          <p:nvPr>
            <p:ph type="body" sz="quarter" idx="13"/>
          </p:nvPr>
        </p:nvSpPr>
        <p:spPr>
          <a:xfrm>
            <a:off x="457200" y="845770"/>
            <a:ext cx="11256011" cy="424948"/>
          </a:xfrm>
          <a:prstGeom prst="rect">
            <a:avLst/>
          </a:prstGeom>
        </p:spPr>
        <p:txBody>
          <a:bodyPr/>
          <a:lstStyle>
            <a:lvl1pPr marL="0" indent="0">
              <a:buNone/>
              <a:defRPr>
                <a:solidFill>
                  <a:schemeClr val="bg1">
                    <a:lumMod val="50000"/>
                  </a:schemeClr>
                </a:solidFill>
              </a:defRPr>
            </a:lvl1pPr>
          </a:lstStyle>
          <a:p>
            <a:pPr lvl="0"/>
            <a:r>
              <a:rPr lang="en-US"/>
              <a:t>Click to edit Master text styles</a:t>
            </a:r>
          </a:p>
        </p:txBody>
      </p:sp>
      <p:sp>
        <p:nvSpPr>
          <p:cNvPr id="2" name="Slide Number Placeholder 1"/>
          <p:cNvSpPr>
            <a:spLocks noGrp="1"/>
          </p:cNvSpPr>
          <p:nvPr>
            <p:ph type="sldNum" sz="quarter" idx="14"/>
          </p:nvPr>
        </p:nvSpPr>
        <p:spPr/>
        <p:txBody>
          <a:bodyPr vert="horz" lIns="91440" tIns="45720" rIns="91440" bIns="45720" rtlCol="0" anchor="ctr"/>
          <a:lstStyle>
            <a:lvl1pPr algn="r">
              <a:defRPr lang="en-US" sz="900" smtClean="0"/>
            </a:lvl1pPr>
          </a:lstStyle>
          <a:p>
            <a:fld id="{9EDC855F-5393-4ECC-82A4-1DDB6B23846B}" type="slidenum">
              <a:rPr lang="en-US" smtClean="0"/>
              <a:pPr/>
              <a:t>‹#›</a:t>
            </a:fld>
            <a:endParaRPr lang="en-US" dirty="0"/>
          </a:p>
        </p:txBody>
      </p:sp>
      <p:pic>
        <p:nvPicPr>
          <p:cNvPr id="10" name="Picture 9" descr="Icon&#10;&#10;Description automatically generated">
            <a:extLst>
              <a:ext uri="{FF2B5EF4-FFF2-40B4-BE49-F238E27FC236}">
                <a16:creationId xmlns:a16="http://schemas.microsoft.com/office/drawing/2014/main" id="{2BAE4CA6-22A4-DD4C-B924-E4D3E4214469}"/>
              </a:ext>
            </a:extLst>
          </p:cNvPr>
          <p:cNvPicPr>
            <a:picLocks noChangeAspect="1"/>
          </p:cNvPicPr>
          <p:nvPr userDrawn="1"/>
        </p:nvPicPr>
        <p:blipFill>
          <a:blip r:embed="rId7"/>
          <a:stretch>
            <a:fillRect/>
          </a:stretch>
        </p:blipFill>
        <p:spPr>
          <a:xfrm>
            <a:off x="10301029" y="240262"/>
            <a:ext cx="1466155" cy="431389"/>
          </a:xfrm>
          <a:prstGeom prst="rect">
            <a:avLst/>
          </a:prstGeom>
        </p:spPr>
      </p:pic>
    </p:spTree>
    <p:extLst>
      <p:ext uri="{BB962C8B-B14F-4D97-AF65-F5344CB8AC3E}">
        <p14:creationId xmlns:p14="http://schemas.microsoft.com/office/powerpoint/2010/main" val="3009791695"/>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Text Boxes">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1755678299"/>
              </p:ext>
            </p:extLst>
          </p:nvPr>
        </p:nvGraphicFramePr>
        <p:xfrm>
          <a:off x="2823" y="2119"/>
          <a:ext cx="2823" cy="211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6" name="Object 5" hidden="1"/>
                      <p:cNvPicPr/>
                      <p:nvPr/>
                    </p:nvPicPr>
                    <p:blipFill>
                      <a:blip r:embed="rId5"/>
                      <a:stretch>
                        <a:fillRect/>
                      </a:stretch>
                    </p:blipFill>
                    <p:spPr>
                      <a:xfrm>
                        <a:off x="2823" y="2119"/>
                        <a:ext cx="2823" cy="2117"/>
                      </a:xfrm>
                      <a:prstGeom prst="rect">
                        <a:avLst/>
                      </a:prstGeom>
                    </p:spPr>
                  </p:pic>
                </p:oleObj>
              </mc:Fallback>
            </mc:AlternateContent>
          </a:graphicData>
        </a:graphic>
      </p:graphicFrame>
      <p:sp>
        <p:nvSpPr>
          <p:cNvPr id="15" name="Rectangle 14" hidden="1"/>
          <p:cNvSpPr/>
          <p:nvPr userDrawn="1">
            <p:custDataLst>
              <p:tags r:id="rId2"/>
            </p:custDataLst>
          </p:nvPr>
        </p:nvSpPr>
        <p:spPr>
          <a:xfrm>
            <a:off x="0" y="1"/>
            <a:ext cx="282222" cy="211667"/>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en-US" sz="1600" b="1" i="0" baseline="0" dirty="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26" name="Title 13"/>
          <p:cNvSpPr>
            <a:spLocks noGrp="1"/>
          </p:cNvSpPr>
          <p:nvPr>
            <p:ph type="title"/>
          </p:nvPr>
        </p:nvSpPr>
        <p:spPr>
          <a:xfrm>
            <a:off x="457917" y="133028"/>
            <a:ext cx="9860681" cy="712741"/>
          </a:xfrm>
          <a:prstGeom prst="rect">
            <a:avLst/>
          </a:prstGeom>
        </p:spPr>
        <p:txBody>
          <a:bodyPr>
            <a:noAutofit/>
          </a:bodyPr>
          <a:lstStyle>
            <a:lvl1pPr>
              <a:defRPr sz="2400"/>
            </a:lvl1pPr>
          </a:lstStyle>
          <a:p>
            <a:r>
              <a:rPr lang="en-US"/>
              <a:t>Click to edit Master title style</a:t>
            </a:r>
            <a:endParaRPr lang="en-US" dirty="0"/>
          </a:p>
        </p:txBody>
      </p:sp>
      <p:sp>
        <p:nvSpPr>
          <p:cNvPr id="27" name="Text Placeholder 18"/>
          <p:cNvSpPr>
            <a:spLocks noGrp="1"/>
          </p:cNvSpPr>
          <p:nvPr>
            <p:ph type="body" sz="quarter" idx="13"/>
          </p:nvPr>
        </p:nvSpPr>
        <p:spPr>
          <a:xfrm>
            <a:off x="457200" y="845770"/>
            <a:ext cx="11256011" cy="424948"/>
          </a:xfrm>
          <a:prstGeom prst="rect">
            <a:avLst/>
          </a:prstGeom>
        </p:spPr>
        <p:txBody>
          <a:bodyPr/>
          <a:lstStyle>
            <a:lvl1pPr marL="0" indent="0">
              <a:buNone/>
              <a:defRPr>
                <a:solidFill>
                  <a:schemeClr val="bg1">
                    <a:lumMod val="50000"/>
                  </a:schemeClr>
                </a:solidFill>
              </a:defRPr>
            </a:lvl1pPr>
          </a:lstStyle>
          <a:p>
            <a:pPr lvl="0"/>
            <a:r>
              <a:rPr lang="en-US"/>
              <a:t>Click to edit Master text styles</a:t>
            </a:r>
          </a:p>
        </p:txBody>
      </p:sp>
      <p:sp>
        <p:nvSpPr>
          <p:cNvPr id="2" name="Slide Number Placeholder 1"/>
          <p:cNvSpPr>
            <a:spLocks noGrp="1"/>
          </p:cNvSpPr>
          <p:nvPr>
            <p:ph type="sldNum" sz="quarter" idx="16"/>
          </p:nvPr>
        </p:nvSpPr>
        <p:spPr/>
        <p:txBody>
          <a:bodyPr vert="horz" lIns="91440" tIns="45720" rIns="91440" bIns="45720" rtlCol="0" anchor="ctr"/>
          <a:lstStyle>
            <a:lvl1pPr algn="r">
              <a:defRPr lang="en-US" sz="900" smtClean="0"/>
            </a:lvl1pPr>
          </a:lstStyle>
          <a:p>
            <a:fld id="{9EDC855F-5393-4ECC-82A4-1DDB6B23846B}" type="slidenum">
              <a:rPr lang="en-US" smtClean="0"/>
              <a:pPr/>
              <a:t>‹#›</a:t>
            </a:fld>
            <a:endParaRPr lang="en-US" dirty="0"/>
          </a:p>
        </p:txBody>
      </p:sp>
      <p:pic>
        <p:nvPicPr>
          <p:cNvPr id="10" name="Picture 9" descr="Icon&#10;&#10;Description automatically generated">
            <a:extLst>
              <a:ext uri="{FF2B5EF4-FFF2-40B4-BE49-F238E27FC236}">
                <a16:creationId xmlns:a16="http://schemas.microsoft.com/office/drawing/2014/main" id="{50A9B6EE-1DB9-7044-8349-DB0D084BF18E}"/>
              </a:ext>
            </a:extLst>
          </p:cNvPr>
          <p:cNvPicPr>
            <a:picLocks noChangeAspect="1"/>
          </p:cNvPicPr>
          <p:nvPr userDrawn="1"/>
        </p:nvPicPr>
        <p:blipFill>
          <a:blip r:embed="rId6"/>
          <a:stretch>
            <a:fillRect/>
          </a:stretch>
        </p:blipFill>
        <p:spPr>
          <a:xfrm>
            <a:off x="10301029" y="240262"/>
            <a:ext cx="1466155" cy="431389"/>
          </a:xfrm>
          <a:prstGeom prst="rect">
            <a:avLst/>
          </a:prstGeom>
        </p:spPr>
      </p:pic>
      <p:sp>
        <p:nvSpPr>
          <p:cNvPr id="12" name="Text Placeholder 16">
            <a:extLst>
              <a:ext uri="{FF2B5EF4-FFF2-40B4-BE49-F238E27FC236}">
                <a16:creationId xmlns:a16="http://schemas.microsoft.com/office/drawing/2014/main" id="{AB1A3FEF-9892-394A-96E2-F30FAB3CE822}"/>
              </a:ext>
            </a:extLst>
          </p:cNvPr>
          <p:cNvSpPr>
            <a:spLocks noGrp="1"/>
          </p:cNvSpPr>
          <p:nvPr>
            <p:ph type="body" sz="quarter" idx="12"/>
          </p:nvPr>
        </p:nvSpPr>
        <p:spPr>
          <a:xfrm>
            <a:off x="457911" y="1270718"/>
            <a:ext cx="5555788" cy="4855447"/>
          </a:xfrm>
          <a:prstGeom prst="rect">
            <a:avLst/>
          </a:prstGeom>
        </p:spPr>
        <p:txBody>
          <a:bodyPr/>
          <a:lstStyle>
            <a:lvl1pPr marL="228594" indent="-228594">
              <a:defRPr lang="en-US" sz="1400" kern="1200" dirty="0" smtClean="0">
                <a:solidFill>
                  <a:schemeClr val="accent1"/>
                </a:solidFill>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defRPr>
            </a:lvl1pPr>
            <a:lvl2pPr marL="457189" indent="-228594">
              <a:defRPr sz="1200">
                <a:solidFill>
                  <a:schemeClr val="accent1"/>
                </a:solidFill>
              </a:defRPr>
            </a:lvl2pPr>
            <a:lvl3pPr marL="685783" indent="-228594">
              <a:defRPr sz="1000">
                <a:solidFill>
                  <a:schemeClr val="accent1"/>
                </a:solidFill>
              </a:defRPr>
            </a:lvl3pPr>
            <a:lvl4pPr marL="914378" indent="-228594">
              <a:defRPr sz="1000">
                <a:solidFill>
                  <a:schemeClr val="accent1"/>
                </a:solidFill>
              </a:defRPr>
            </a:lvl4pPr>
            <a:lvl5pPr marL="1142972" indent="-228594">
              <a:defRPr sz="1000">
                <a:solidFill>
                  <a:schemeClr val="accent1"/>
                </a:solidFill>
              </a:defRPr>
            </a:lvl5pPr>
            <a:lvl6pPr marL="1371566" indent="-228594">
              <a:defRPr sz="1000">
                <a:solidFill>
                  <a:schemeClr val="accent1"/>
                </a:solidFill>
              </a:defRPr>
            </a:lvl6pPr>
          </a:lstStyle>
          <a:p>
            <a:pPr marL="228594" lvl="0" indent="-228594" algn="l" defTabSz="342892" rtl="0" eaLnBrk="1" latinLnBrk="0" hangingPunct="1">
              <a:spcBef>
                <a:spcPct val="20000"/>
              </a:spcBef>
              <a:buFontTx/>
              <a:buBlip>
                <a:blip r:embed="rId7"/>
              </a:buBlip>
            </a:pPr>
            <a:r>
              <a:rPr lang="en-US"/>
              <a:t>Click to edit Master text styles</a:t>
            </a:r>
          </a:p>
          <a:p>
            <a:pPr marL="228594" lvl="1" indent="-228594" algn="l" defTabSz="342892" rtl="0" eaLnBrk="1" latinLnBrk="0" hangingPunct="1">
              <a:spcBef>
                <a:spcPct val="20000"/>
              </a:spcBef>
              <a:buFontTx/>
              <a:buBlip>
                <a:blip r:embed="rId7"/>
              </a:buBlip>
            </a:pPr>
            <a:r>
              <a:rPr lang="en-US"/>
              <a:t>Second level</a:t>
            </a:r>
          </a:p>
          <a:p>
            <a:pPr marL="228594" lvl="2" indent="-228594" algn="l" defTabSz="342892" rtl="0" eaLnBrk="1" latinLnBrk="0" hangingPunct="1">
              <a:spcBef>
                <a:spcPct val="20000"/>
              </a:spcBef>
              <a:buFontTx/>
              <a:buBlip>
                <a:blip r:embed="rId7"/>
              </a:buBlip>
            </a:pPr>
            <a:r>
              <a:rPr lang="en-US"/>
              <a:t>Third level</a:t>
            </a:r>
          </a:p>
          <a:p>
            <a:pPr marL="228594" lvl="3" indent="-228594" algn="l" defTabSz="342892" rtl="0" eaLnBrk="1" latinLnBrk="0" hangingPunct="1">
              <a:spcBef>
                <a:spcPct val="20000"/>
              </a:spcBef>
              <a:buFontTx/>
              <a:buBlip>
                <a:blip r:embed="rId7"/>
              </a:buBlip>
            </a:pPr>
            <a:r>
              <a:rPr lang="en-US"/>
              <a:t>Fourth level</a:t>
            </a:r>
          </a:p>
          <a:p>
            <a:pPr marL="228594" lvl="4" indent="-228594" algn="l" defTabSz="342892" rtl="0" eaLnBrk="1" latinLnBrk="0" hangingPunct="1">
              <a:spcBef>
                <a:spcPct val="20000"/>
              </a:spcBef>
              <a:buFontTx/>
              <a:buBlip>
                <a:blip r:embed="rId7"/>
              </a:buBlip>
            </a:pPr>
            <a:r>
              <a:rPr lang="en-US"/>
              <a:t>Fifth level</a:t>
            </a:r>
            <a:endParaRPr lang="en-US" dirty="0"/>
          </a:p>
        </p:txBody>
      </p:sp>
      <p:sp>
        <p:nvSpPr>
          <p:cNvPr id="13" name="Text Placeholder 16">
            <a:extLst>
              <a:ext uri="{FF2B5EF4-FFF2-40B4-BE49-F238E27FC236}">
                <a16:creationId xmlns:a16="http://schemas.microsoft.com/office/drawing/2014/main" id="{80FB5DE5-6A70-0645-B133-F70E3029698D}"/>
              </a:ext>
            </a:extLst>
          </p:cNvPr>
          <p:cNvSpPr>
            <a:spLocks noGrp="1"/>
          </p:cNvSpPr>
          <p:nvPr>
            <p:ph type="body" sz="quarter" idx="17"/>
          </p:nvPr>
        </p:nvSpPr>
        <p:spPr>
          <a:xfrm>
            <a:off x="6178301" y="1270718"/>
            <a:ext cx="5555788" cy="4855447"/>
          </a:xfrm>
          <a:prstGeom prst="rect">
            <a:avLst/>
          </a:prstGeom>
        </p:spPr>
        <p:txBody>
          <a:bodyPr/>
          <a:lstStyle>
            <a:lvl1pPr marL="228594" indent="-228594">
              <a:defRPr lang="en-US" sz="1400" kern="1200" dirty="0" smtClean="0">
                <a:solidFill>
                  <a:schemeClr val="accent1"/>
                </a:solidFill>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defRPr>
            </a:lvl1pPr>
            <a:lvl2pPr marL="457189" indent="-228594">
              <a:defRPr sz="1200">
                <a:solidFill>
                  <a:schemeClr val="accent1"/>
                </a:solidFill>
              </a:defRPr>
            </a:lvl2pPr>
            <a:lvl3pPr marL="685783" indent="-228594">
              <a:defRPr sz="1000">
                <a:solidFill>
                  <a:schemeClr val="accent1"/>
                </a:solidFill>
              </a:defRPr>
            </a:lvl3pPr>
            <a:lvl4pPr marL="914378" indent="-228594">
              <a:defRPr sz="1000">
                <a:solidFill>
                  <a:schemeClr val="accent1"/>
                </a:solidFill>
              </a:defRPr>
            </a:lvl4pPr>
            <a:lvl5pPr marL="1142972" indent="-228594">
              <a:defRPr sz="1000">
                <a:solidFill>
                  <a:schemeClr val="accent1"/>
                </a:solidFill>
              </a:defRPr>
            </a:lvl5pPr>
            <a:lvl6pPr marL="1371566" indent="-228594">
              <a:defRPr sz="1000">
                <a:solidFill>
                  <a:schemeClr val="accent1"/>
                </a:solidFill>
              </a:defRPr>
            </a:lvl6pPr>
          </a:lstStyle>
          <a:p>
            <a:pPr marL="228594" lvl="0" indent="-228594" algn="l" defTabSz="342892" rtl="0" eaLnBrk="1" latinLnBrk="0" hangingPunct="1">
              <a:spcBef>
                <a:spcPct val="20000"/>
              </a:spcBef>
              <a:buFontTx/>
              <a:buBlip>
                <a:blip r:embed="rId7"/>
              </a:buBlip>
            </a:pPr>
            <a:r>
              <a:rPr lang="en-US"/>
              <a:t>Click to edit Master text styles</a:t>
            </a:r>
          </a:p>
          <a:p>
            <a:pPr marL="228594" lvl="1" indent="-228594" algn="l" defTabSz="342892" rtl="0" eaLnBrk="1" latinLnBrk="0" hangingPunct="1">
              <a:spcBef>
                <a:spcPct val="20000"/>
              </a:spcBef>
              <a:buFontTx/>
              <a:buBlip>
                <a:blip r:embed="rId7"/>
              </a:buBlip>
            </a:pPr>
            <a:r>
              <a:rPr lang="en-US"/>
              <a:t>Second level</a:t>
            </a:r>
          </a:p>
          <a:p>
            <a:pPr marL="228594" lvl="2" indent="-228594" algn="l" defTabSz="342892" rtl="0" eaLnBrk="1" latinLnBrk="0" hangingPunct="1">
              <a:spcBef>
                <a:spcPct val="20000"/>
              </a:spcBef>
              <a:buFontTx/>
              <a:buBlip>
                <a:blip r:embed="rId7"/>
              </a:buBlip>
            </a:pPr>
            <a:r>
              <a:rPr lang="en-US"/>
              <a:t>Third level</a:t>
            </a:r>
          </a:p>
          <a:p>
            <a:pPr marL="228594" lvl="3" indent="-228594" algn="l" defTabSz="342892" rtl="0" eaLnBrk="1" latinLnBrk="0" hangingPunct="1">
              <a:spcBef>
                <a:spcPct val="20000"/>
              </a:spcBef>
              <a:buFontTx/>
              <a:buBlip>
                <a:blip r:embed="rId7"/>
              </a:buBlip>
            </a:pPr>
            <a:r>
              <a:rPr lang="en-US"/>
              <a:t>Fourth level</a:t>
            </a:r>
          </a:p>
          <a:p>
            <a:pPr marL="228594" lvl="4" indent="-228594" algn="l" defTabSz="342892" rtl="0" eaLnBrk="1" latinLnBrk="0" hangingPunct="1">
              <a:spcBef>
                <a:spcPct val="20000"/>
              </a:spcBef>
              <a:buFontTx/>
              <a:buBlip>
                <a:blip r:embed="rId7"/>
              </a:buBlip>
            </a:pPr>
            <a:r>
              <a:rPr lang="en-US"/>
              <a:t>Fifth level</a:t>
            </a:r>
            <a:endParaRPr lang="en-US" dirty="0"/>
          </a:p>
        </p:txBody>
      </p:sp>
    </p:spTree>
    <p:extLst>
      <p:ext uri="{BB962C8B-B14F-4D97-AF65-F5344CB8AC3E}">
        <p14:creationId xmlns:p14="http://schemas.microsoft.com/office/powerpoint/2010/main" val="641803579"/>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Righ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1435878228"/>
              </p:ext>
            </p:extLst>
          </p:nvPr>
        </p:nvGraphicFramePr>
        <p:xfrm>
          <a:off x="2823" y="2119"/>
          <a:ext cx="2823" cy="211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6" name="Object 5" hidden="1"/>
                      <p:cNvPicPr/>
                      <p:nvPr/>
                    </p:nvPicPr>
                    <p:blipFill>
                      <a:blip r:embed="rId5"/>
                      <a:stretch>
                        <a:fillRect/>
                      </a:stretch>
                    </p:blipFill>
                    <p:spPr>
                      <a:xfrm>
                        <a:off x="2823" y="2119"/>
                        <a:ext cx="2823" cy="2117"/>
                      </a:xfrm>
                      <a:prstGeom prst="rect">
                        <a:avLst/>
                      </a:prstGeom>
                    </p:spPr>
                  </p:pic>
                </p:oleObj>
              </mc:Fallback>
            </mc:AlternateContent>
          </a:graphicData>
        </a:graphic>
      </p:graphicFrame>
      <p:sp>
        <p:nvSpPr>
          <p:cNvPr id="15" name="Rectangle 14" hidden="1"/>
          <p:cNvSpPr/>
          <p:nvPr userDrawn="1">
            <p:custDataLst>
              <p:tags r:id="rId2"/>
            </p:custDataLst>
          </p:nvPr>
        </p:nvSpPr>
        <p:spPr>
          <a:xfrm>
            <a:off x="0" y="1"/>
            <a:ext cx="282222" cy="211667"/>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en-US" sz="1600" b="1" i="0" baseline="0" dirty="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12" name="Chart Placeholder 4"/>
          <p:cNvSpPr>
            <a:spLocks noGrp="1"/>
          </p:cNvSpPr>
          <p:nvPr>
            <p:ph type="chart" sz="quarter" idx="16"/>
          </p:nvPr>
        </p:nvSpPr>
        <p:spPr>
          <a:xfrm>
            <a:off x="6157430" y="1270717"/>
            <a:ext cx="5555788" cy="4856163"/>
          </a:xfrm>
          <a:prstGeom prst="rect">
            <a:avLst/>
          </a:prstGeom>
        </p:spPr>
        <p:txBody>
          <a:bodyPr/>
          <a:lstStyle>
            <a:lvl1pPr>
              <a:defRPr sz="1400">
                <a:solidFill>
                  <a:schemeClr val="accent1"/>
                </a:solidFill>
              </a:defRPr>
            </a:lvl1pPr>
          </a:lstStyle>
          <a:p>
            <a:r>
              <a:rPr lang="en-US"/>
              <a:t>Click icon to add chart</a:t>
            </a:r>
            <a:endParaRPr lang="en-US" dirty="0"/>
          </a:p>
        </p:txBody>
      </p:sp>
      <p:sp>
        <p:nvSpPr>
          <p:cNvPr id="18" name="Title 13"/>
          <p:cNvSpPr>
            <a:spLocks noGrp="1"/>
          </p:cNvSpPr>
          <p:nvPr>
            <p:ph type="title"/>
          </p:nvPr>
        </p:nvSpPr>
        <p:spPr>
          <a:xfrm>
            <a:off x="457917" y="133028"/>
            <a:ext cx="9860681" cy="712741"/>
          </a:xfrm>
          <a:prstGeom prst="rect">
            <a:avLst/>
          </a:prstGeom>
        </p:spPr>
        <p:txBody>
          <a:bodyPr>
            <a:noAutofit/>
          </a:bodyPr>
          <a:lstStyle>
            <a:lvl1pPr>
              <a:defRPr sz="2400"/>
            </a:lvl1pPr>
          </a:lstStyle>
          <a:p>
            <a:r>
              <a:rPr lang="en-US"/>
              <a:t>Click to edit Master title style</a:t>
            </a:r>
            <a:endParaRPr lang="en-US" dirty="0"/>
          </a:p>
        </p:txBody>
      </p:sp>
      <p:sp>
        <p:nvSpPr>
          <p:cNvPr id="19" name="Text Placeholder 18"/>
          <p:cNvSpPr>
            <a:spLocks noGrp="1"/>
          </p:cNvSpPr>
          <p:nvPr>
            <p:ph type="body" sz="quarter" idx="13"/>
          </p:nvPr>
        </p:nvSpPr>
        <p:spPr>
          <a:xfrm>
            <a:off x="457200" y="845770"/>
            <a:ext cx="11256011" cy="424948"/>
          </a:xfrm>
          <a:prstGeom prst="rect">
            <a:avLst/>
          </a:prstGeom>
        </p:spPr>
        <p:txBody>
          <a:bodyPr/>
          <a:lstStyle>
            <a:lvl1pPr marL="0" indent="0">
              <a:buNone/>
              <a:defRPr>
                <a:solidFill>
                  <a:schemeClr val="bg1">
                    <a:lumMod val="50000"/>
                  </a:schemeClr>
                </a:solidFill>
              </a:defRPr>
            </a:lvl1pPr>
          </a:lstStyle>
          <a:p>
            <a:pPr lvl="0"/>
            <a:r>
              <a:rPr lang="en-US"/>
              <a:t>Click to edit Master text styles</a:t>
            </a:r>
          </a:p>
        </p:txBody>
      </p:sp>
      <p:sp>
        <p:nvSpPr>
          <p:cNvPr id="2" name="Slide Number Placeholder 1"/>
          <p:cNvSpPr>
            <a:spLocks noGrp="1"/>
          </p:cNvSpPr>
          <p:nvPr>
            <p:ph type="sldNum" sz="quarter" idx="17"/>
          </p:nvPr>
        </p:nvSpPr>
        <p:spPr/>
        <p:txBody>
          <a:bodyPr vert="horz" lIns="91440" tIns="45720" rIns="91440" bIns="45720" rtlCol="0" anchor="ctr"/>
          <a:lstStyle>
            <a:lvl1pPr algn="r">
              <a:defRPr lang="en-US" sz="900" smtClean="0"/>
            </a:lvl1pPr>
          </a:lstStyle>
          <a:p>
            <a:fld id="{9EDC855F-5393-4ECC-82A4-1DDB6B23846B}" type="slidenum">
              <a:rPr lang="en-US" smtClean="0"/>
              <a:pPr/>
              <a:t>‹#›</a:t>
            </a:fld>
            <a:endParaRPr lang="en-US" dirty="0"/>
          </a:p>
        </p:txBody>
      </p:sp>
      <p:pic>
        <p:nvPicPr>
          <p:cNvPr id="10" name="Picture 9" descr="Icon&#10;&#10;Description automatically generated">
            <a:extLst>
              <a:ext uri="{FF2B5EF4-FFF2-40B4-BE49-F238E27FC236}">
                <a16:creationId xmlns:a16="http://schemas.microsoft.com/office/drawing/2014/main" id="{6B4C6248-FC57-234A-87A8-83D4583C9589}"/>
              </a:ext>
            </a:extLst>
          </p:cNvPr>
          <p:cNvPicPr>
            <a:picLocks noChangeAspect="1"/>
          </p:cNvPicPr>
          <p:nvPr userDrawn="1"/>
        </p:nvPicPr>
        <p:blipFill>
          <a:blip r:embed="rId6"/>
          <a:stretch>
            <a:fillRect/>
          </a:stretch>
        </p:blipFill>
        <p:spPr>
          <a:xfrm>
            <a:off x="10301029" y="240262"/>
            <a:ext cx="1466155" cy="431389"/>
          </a:xfrm>
          <a:prstGeom prst="rect">
            <a:avLst/>
          </a:prstGeom>
        </p:spPr>
      </p:pic>
      <p:sp>
        <p:nvSpPr>
          <p:cNvPr id="13" name="Text Placeholder 16">
            <a:extLst>
              <a:ext uri="{FF2B5EF4-FFF2-40B4-BE49-F238E27FC236}">
                <a16:creationId xmlns:a16="http://schemas.microsoft.com/office/drawing/2014/main" id="{962D55B9-698A-5445-B433-3BA0A42D4950}"/>
              </a:ext>
            </a:extLst>
          </p:cNvPr>
          <p:cNvSpPr>
            <a:spLocks noGrp="1"/>
          </p:cNvSpPr>
          <p:nvPr>
            <p:ph type="body" sz="quarter" idx="12"/>
          </p:nvPr>
        </p:nvSpPr>
        <p:spPr>
          <a:xfrm>
            <a:off x="457911" y="1270718"/>
            <a:ext cx="5555788" cy="4855447"/>
          </a:xfrm>
          <a:prstGeom prst="rect">
            <a:avLst/>
          </a:prstGeom>
        </p:spPr>
        <p:txBody>
          <a:bodyPr/>
          <a:lstStyle>
            <a:lvl1pPr marL="228594" indent="-228594">
              <a:defRPr lang="en-US" sz="1400" kern="1200" dirty="0" smtClean="0">
                <a:solidFill>
                  <a:schemeClr val="accent1"/>
                </a:solidFill>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defRPr>
            </a:lvl1pPr>
            <a:lvl2pPr marL="457189" indent="-228594">
              <a:defRPr sz="1200">
                <a:solidFill>
                  <a:schemeClr val="accent1"/>
                </a:solidFill>
              </a:defRPr>
            </a:lvl2pPr>
            <a:lvl3pPr marL="685783" indent="-228594">
              <a:defRPr sz="1000">
                <a:solidFill>
                  <a:schemeClr val="accent1"/>
                </a:solidFill>
              </a:defRPr>
            </a:lvl3pPr>
            <a:lvl4pPr marL="914378" indent="-228594">
              <a:defRPr sz="1000">
                <a:solidFill>
                  <a:schemeClr val="accent1"/>
                </a:solidFill>
              </a:defRPr>
            </a:lvl4pPr>
            <a:lvl5pPr marL="1142972" indent="-228594">
              <a:defRPr sz="1000">
                <a:solidFill>
                  <a:schemeClr val="accent1"/>
                </a:solidFill>
              </a:defRPr>
            </a:lvl5pPr>
            <a:lvl6pPr marL="1371566" indent="-228594">
              <a:defRPr sz="1000">
                <a:solidFill>
                  <a:schemeClr val="accent1"/>
                </a:solidFill>
              </a:defRPr>
            </a:lvl6pPr>
          </a:lstStyle>
          <a:p>
            <a:pPr marL="228594" lvl="0" indent="-228594" algn="l" defTabSz="342892" rtl="0" eaLnBrk="1" latinLnBrk="0" hangingPunct="1">
              <a:spcBef>
                <a:spcPct val="20000"/>
              </a:spcBef>
              <a:buFontTx/>
              <a:buBlip>
                <a:blip r:embed="rId7"/>
              </a:buBlip>
            </a:pPr>
            <a:r>
              <a:rPr lang="en-US"/>
              <a:t>Click to edit Master text styles</a:t>
            </a:r>
          </a:p>
          <a:p>
            <a:pPr marL="228594" lvl="1" indent="-228594" algn="l" defTabSz="342892" rtl="0" eaLnBrk="1" latinLnBrk="0" hangingPunct="1">
              <a:spcBef>
                <a:spcPct val="20000"/>
              </a:spcBef>
              <a:buFontTx/>
              <a:buBlip>
                <a:blip r:embed="rId7"/>
              </a:buBlip>
            </a:pPr>
            <a:r>
              <a:rPr lang="en-US"/>
              <a:t>Second level</a:t>
            </a:r>
          </a:p>
          <a:p>
            <a:pPr marL="228594" lvl="2" indent="-228594" algn="l" defTabSz="342892" rtl="0" eaLnBrk="1" latinLnBrk="0" hangingPunct="1">
              <a:spcBef>
                <a:spcPct val="20000"/>
              </a:spcBef>
              <a:buFontTx/>
              <a:buBlip>
                <a:blip r:embed="rId7"/>
              </a:buBlip>
            </a:pPr>
            <a:r>
              <a:rPr lang="en-US"/>
              <a:t>Third level</a:t>
            </a:r>
          </a:p>
          <a:p>
            <a:pPr marL="228594" lvl="3" indent="-228594" algn="l" defTabSz="342892" rtl="0" eaLnBrk="1" latinLnBrk="0" hangingPunct="1">
              <a:spcBef>
                <a:spcPct val="20000"/>
              </a:spcBef>
              <a:buFontTx/>
              <a:buBlip>
                <a:blip r:embed="rId7"/>
              </a:buBlip>
            </a:pPr>
            <a:r>
              <a:rPr lang="en-US"/>
              <a:t>Fourth level</a:t>
            </a:r>
          </a:p>
          <a:p>
            <a:pPr marL="228594" lvl="4" indent="-228594" algn="l" defTabSz="342892" rtl="0" eaLnBrk="1" latinLnBrk="0" hangingPunct="1">
              <a:spcBef>
                <a:spcPct val="20000"/>
              </a:spcBef>
              <a:buFontTx/>
              <a:buBlip>
                <a:blip r:embed="rId7"/>
              </a:buBlip>
            </a:pPr>
            <a:r>
              <a:rPr lang="en-US"/>
              <a:t>Fifth level</a:t>
            </a:r>
            <a:endParaRPr lang="en-US" dirty="0"/>
          </a:p>
        </p:txBody>
      </p:sp>
    </p:spTree>
    <p:extLst>
      <p:ext uri="{BB962C8B-B14F-4D97-AF65-F5344CB8AC3E}">
        <p14:creationId xmlns:p14="http://schemas.microsoft.com/office/powerpoint/2010/main" val="2548453217"/>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rt Lef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nvPr>
        </p:nvGraphicFramePr>
        <p:xfrm>
          <a:off x="2823" y="2119"/>
          <a:ext cx="2823" cy="211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6" name="Object 5" hidden="1"/>
                      <p:cNvPicPr/>
                      <p:nvPr/>
                    </p:nvPicPr>
                    <p:blipFill>
                      <a:blip r:embed="rId5"/>
                      <a:stretch>
                        <a:fillRect/>
                      </a:stretch>
                    </p:blipFill>
                    <p:spPr>
                      <a:xfrm>
                        <a:off x="2823" y="2119"/>
                        <a:ext cx="2823" cy="2117"/>
                      </a:xfrm>
                      <a:prstGeom prst="rect">
                        <a:avLst/>
                      </a:prstGeom>
                    </p:spPr>
                  </p:pic>
                </p:oleObj>
              </mc:Fallback>
            </mc:AlternateContent>
          </a:graphicData>
        </a:graphic>
      </p:graphicFrame>
      <p:sp>
        <p:nvSpPr>
          <p:cNvPr id="15" name="Rectangle 14" hidden="1"/>
          <p:cNvSpPr/>
          <p:nvPr userDrawn="1">
            <p:custDataLst>
              <p:tags r:id="rId2"/>
            </p:custDataLst>
          </p:nvPr>
        </p:nvSpPr>
        <p:spPr>
          <a:xfrm>
            <a:off x="0" y="1"/>
            <a:ext cx="282222" cy="211667"/>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en-US" sz="1600" b="1" i="0" baseline="0" dirty="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12" name="Chart Placeholder 4"/>
          <p:cNvSpPr>
            <a:spLocks noGrp="1"/>
          </p:cNvSpPr>
          <p:nvPr>
            <p:ph type="chart" sz="quarter" idx="16"/>
          </p:nvPr>
        </p:nvSpPr>
        <p:spPr>
          <a:xfrm>
            <a:off x="457918" y="1270717"/>
            <a:ext cx="5555788" cy="4856163"/>
          </a:xfrm>
          <a:prstGeom prst="rect">
            <a:avLst/>
          </a:prstGeom>
        </p:spPr>
        <p:txBody>
          <a:bodyPr/>
          <a:lstStyle>
            <a:lvl1pPr>
              <a:defRPr sz="1400">
                <a:solidFill>
                  <a:schemeClr val="accent1"/>
                </a:solidFill>
              </a:defRPr>
            </a:lvl1pPr>
          </a:lstStyle>
          <a:p>
            <a:r>
              <a:rPr lang="en-US"/>
              <a:t>Click icon to add chart</a:t>
            </a:r>
            <a:endParaRPr lang="en-US" dirty="0"/>
          </a:p>
        </p:txBody>
      </p:sp>
      <p:sp>
        <p:nvSpPr>
          <p:cNvPr id="18" name="Title 13"/>
          <p:cNvSpPr>
            <a:spLocks noGrp="1"/>
          </p:cNvSpPr>
          <p:nvPr>
            <p:ph type="title"/>
          </p:nvPr>
        </p:nvSpPr>
        <p:spPr>
          <a:xfrm>
            <a:off x="457917" y="133028"/>
            <a:ext cx="9860681" cy="712741"/>
          </a:xfrm>
          <a:prstGeom prst="rect">
            <a:avLst/>
          </a:prstGeom>
        </p:spPr>
        <p:txBody>
          <a:bodyPr>
            <a:noAutofit/>
          </a:bodyPr>
          <a:lstStyle>
            <a:lvl1pPr>
              <a:defRPr sz="2400"/>
            </a:lvl1pPr>
          </a:lstStyle>
          <a:p>
            <a:r>
              <a:rPr lang="en-US"/>
              <a:t>Click to edit Master title style</a:t>
            </a:r>
            <a:endParaRPr lang="en-US" dirty="0"/>
          </a:p>
        </p:txBody>
      </p:sp>
      <p:sp>
        <p:nvSpPr>
          <p:cNvPr id="19" name="Text Placeholder 18"/>
          <p:cNvSpPr>
            <a:spLocks noGrp="1"/>
          </p:cNvSpPr>
          <p:nvPr>
            <p:ph type="body" sz="quarter" idx="13"/>
          </p:nvPr>
        </p:nvSpPr>
        <p:spPr>
          <a:xfrm>
            <a:off x="457200" y="845770"/>
            <a:ext cx="11256011" cy="424948"/>
          </a:xfrm>
          <a:prstGeom prst="rect">
            <a:avLst/>
          </a:prstGeom>
        </p:spPr>
        <p:txBody>
          <a:bodyPr/>
          <a:lstStyle>
            <a:lvl1pPr marL="0" indent="0">
              <a:buNone/>
              <a:defRPr>
                <a:solidFill>
                  <a:schemeClr val="bg1">
                    <a:lumMod val="50000"/>
                  </a:schemeClr>
                </a:solidFill>
              </a:defRPr>
            </a:lvl1pPr>
          </a:lstStyle>
          <a:p>
            <a:pPr lvl="0"/>
            <a:r>
              <a:rPr lang="en-US"/>
              <a:t>Click to edit Master text styles</a:t>
            </a:r>
          </a:p>
        </p:txBody>
      </p:sp>
      <p:sp>
        <p:nvSpPr>
          <p:cNvPr id="2" name="Slide Number Placeholder 1"/>
          <p:cNvSpPr>
            <a:spLocks noGrp="1"/>
          </p:cNvSpPr>
          <p:nvPr>
            <p:ph type="sldNum" sz="quarter" idx="17"/>
          </p:nvPr>
        </p:nvSpPr>
        <p:spPr/>
        <p:txBody>
          <a:bodyPr vert="horz" lIns="91440" tIns="45720" rIns="91440" bIns="45720" rtlCol="0" anchor="ctr"/>
          <a:lstStyle>
            <a:lvl1pPr algn="r">
              <a:defRPr lang="en-US" sz="900" smtClean="0"/>
            </a:lvl1pPr>
          </a:lstStyle>
          <a:p>
            <a:fld id="{9EDC855F-5393-4ECC-82A4-1DDB6B23846B}" type="slidenum">
              <a:rPr lang="en-US" smtClean="0"/>
              <a:pPr/>
              <a:t>‹#›</a:t>
            </a:fld>
            <a:endParaRPr lang="en-US" dirty="0"/>
          </a:p>
        </p:txBody>
      </p:sp>
      <p:pic>
        <p:nvPicPr>
          <p:cNvPr id="10" name="Picture 9" descr="Icon&#10;&#10;Description automatically generated">
            <a:extLst>
              <a:ext uri="{FF2B5EF4-FFF2-40B4-BE49-F238E27FC236}">
                <a16:creationId xmlns:a16="http://schemas.microsoft.com/office/drawing/2014/main" id="{CEBE4EE9-68DE-B247-8CCB-A0A136404606}"/>
              </a:ext>
            </a:extLst>
          </p:cNvPr>
          <p:cNvPicPr>
            <a:picLocks noChangeAspect="1"/>
          </p:cNvPicPr>
          <p:nvPr userDrawn="1"/>
        </p:nvPicPr>
        <p:blipFill>
          <a:blip r:embed="rId6"/>
          <a:stretch>
            <a:fillRect/>
          </a:stretch>
        </p:blipFill>
        <p:spPr>
          <a:xfrm>
            <a:off x="10301029" y="240262"/>
            <a:ext cx="1466155" cy="431389"/>
          </a:xfrm>
          <a:prstGeom prst="rect">
            <a:avLst/>
          </a:prstGeom>
        </p:spPr>
      </p:pic>
      <p:sp>
        <p:nvSpPr>
          <p:cNvPr id="13" name="Text Placeholder 16">
            <a:extLst>
              <a:ext uri="{FF2B5EF4-FFF2-40B4-BE49-F238E27FC236}">
                <a16:creationId xmlns:a16="http://schemas.microsoft.com/office/drawing/2014/main" id="{F4261541-9061-B84D-B399-26E9F5205F0E}"/>
              </a:ext>
            </a:extLst>
          </p:cNvPr>
          <p:cNvSpPr>
            <a:spLocks noGrp="1"/>
          </p:cNvSpPr>
          <p:nvPr>
            <p:ph type="body" sz="quarter" idx="12"/>
          </p:nvPr>
        </p:nvSpPr>
        <p:spPr>
          <a:xfrm>
            <a:off x="6176729" y="1270718"/>
            <a:ext cx="5555788" cy="4855447"/>
          </a:xfrm>
          <a:prstGeom prst="rect">
            <a:avLst/>
          </a:prstGeom>
        </p:spPr>
        <p:txBody>
          <a:bodyPr/>
          <a:lstStyle>
            <a:lvl1pPr marL="228594" indent="-228594">
              <a:defRPr lang="en-US" sz="1400" kern="1200" dirty="0" smtClean="0">
                <a:solidFill>
                  <a:schemeClr val="accent1"/>
                </a:solidFill>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defRPr>
            </a:lvl1pPr>
            <a:lvl2pPr marL="457189" indent="-228594">
              <a:defRPr sz="1200">
                <a:solidFill>
                  <a:schemeClr val="accent1"/>
                </a:solidFill>
              </a:defRPr>
            </a:lvl2pPr>
            <a:lvl3pPr marL="685783" indent="-228594">
              <a:defRPr sz="1000">
                <a:solidFill>
                  <a:schemeClr val="accent1"/>
                </a:solidFill>
              </a:defRPr>
            </a:lvl3pPr>
            <a:lvl4pPr marL="914378" indent="-228594">
              <a:defRPr sz="1000">
                <a:solidFill>
                  <a:schemeClr val="accent1"/>
                </a:solidFill>
              </a:defRPr>
            </a:lvl4pPr>
            <a:lvl5pPr marL="1142972" indent="-228594">
              <a:defRPr sz="1000">
                <a:solidFill>
                  <a:schemeClr val="accent1"/>
                </a:solidFill>
              </a:defRPr>
            </a:lvl5pPr>
            <a:lvl6pPr marL="1371566" indent="-228594">
              <a:defRPr sz="1000">
                <a:solidFill>
                  <a:schemeClr val="accent1"/>
                </a:solidFill>
              </a:defRPr>
            </a:lvl6pPr>
          </a:lstStyle>
          <a:p>
            <a:pPr marL="228594" lvl="0" indent="-228594" algn="l" defTabSz="342892" rtl="0" eaLnBrk="1" latinLnBrk="0" hangingPunct="1">
              <a:spcBef>
                <a:spcPct val="20000"/>
              </a:spcBef>
              <a:buFontTx/>
              <a:buBlip>
                <a:blip r:embed="rId7"/>
              </a:buBlip>
            </a:pPr>
            <a:r>
              <a:rPr lang="en-US"/>
              <a:t>Click to edit Master text styles</a:t>
            </a:r>
          </a:p>
          <a:p>
            <a:pPr marL="228594" lvl="1" indent="-228594" algn="l" defTabSz="342892" rtl="0" eaLnBrk="1" latinLnBrk="0" hangingPunct="1">
              <a:spcBef>
                <a:spcPct val="20000"/>
              </a:spcBef>
              <a:buFontTx/>
              <a:buBlip>
                <a:blip r:embed="rId7"/>
              </a:buBlip>
            </a:pPr>
            <a:r>
              <a:rPr lang="en-US"/>
              <a:t>Second level</a:t>
            </a:r>
          </a:p>
          <a:p>
            <a:pPr marL="228594" lvl="2" indent="-228594" algn="l" defTabSz="342892" rtl="0" eaLnBrk="1" latinLnBrk="0" hangingPunct="1">
              <a:spcBef>
                <a:spcPct val="20000"/>
              </a:spcBef>
              <a:buFontTx/>
              <a:buBlip>
                <a:blip r:embed="rId7"/>
              </a:buBlip>
            </a:pPr>
            <a:r>
              <a:rPr lang="en-US"/>
              <a:t>Third level</a:t>
            </a:r>
          </a:p>
          <a:p>
            <a:pPr marL="228594" lvl="3" indent="-228594" algn="l" defTabSz="342892" rtl="0" eaLnBrk="1" latinLnBrk="0" hangingPunct="1">
              <a:spcBef>
                <a:spcPct val="20000"/>
              </a:spcBef>
              <a:buFontTx/>
              <a:buBlip>
                <a:blip r:embed="rId7"/>
              </a:buBlip>
            </a:pPr>
            <a:r>
              <a:rPr lang="en-US"/>
              <a:t>Fourth level</a:t>
            </a:r>
          </a:p>
          <a:p>
            <a:pPr marL="228594" lvl="4" indent="-228594" algn="l" defTabSz="342892" rtl="0" eaLnBrk="1" latinLnBrk="0" hangingPunct="1">
              <a:spcBef>
                <a:spcPct val="20000"/>
              </a:spcBef>
              <a:buFontTx/>
              <a:buBlip>
                <a:blip r:embed="rId7"/>
              </a:buBlip>
            </a:pPr>
            <a:r>
              <a:rPr lang="en-US"/>
              <a:t>Fifth level</a:t>
            </a:r>
            <a:endParaRPr lang="en-US" dirty="0"/>
          </a:p>
        </p:txBody>
      </p:sp>
    </p:spTree>
    <p:extLst>
      <p:ext uri="{BB962C8B-B14F-4D97-AF65-F5344CB8AC3E}">
        <p14:creationId xmlns:p14="http://schemas.microsoft.com/office/powerpoint/2010/main" val="3268402289"/>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Righ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nvPr>
        </p:nvGraphicFramePr>
        <p:xfrm>
          <a:off x="2823" y="2119"/>
          <a:ext cx="2823" cy="211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6" name="Object 5" hidden="1"/>
                      <p:cNvPicPr/>
                      <p:nvPr/>
                    </p:nvPicPr>
                    <p:blipFill>
                      <a:blip r:embed="rId5"/>
                      <a:stretch>
                        <a:fillRect/>
                      </a:stretch>
                    </p:blipFill>
                    <p:spPr>
                      <a:xfrm>
                        <a:off x="2823" y="2119"/>
                        <a:ext cx="2823" cy="2117"/>
                      </a:xfrm>
                      <a:prstGeom prst="rect">
                        <a:avLst/>
                      </a:prstGeom>
                    </p:spPr>
                  </p:pic>
                </p:oleObj>
              </mc:Fallback>
            </mc:AlternateContent>
          </a:graphicData>
        </a:graphic>
      </p:graphicFrame>
      <p:sp>
        <p:nvSpPr>
          <p:cNvPr id="15" name="Rectangle 14" hidden="1"/>
          <p:cNvSpPr/>
          <p:nvPr userDrawn="1">
            <p:custDataLst>
              <p:tags r:id="rId2"/>
            </p:custDataLst>
          </p:nvPr>
        </p:nvSpPr>
        <p:spPr>
          <a:xfrm>
            <a:off x="0" y="1"/>
            <a:ext cx="282222" cy="211667"/>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en-US" sz="1600" b="1" i="0" baseline="0" dirty="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18" name="Title 13"/>
          <p:cNvSpPr>
            <a:spLocks noGrp="1"/>
          </p:cNvSpPr>
          <p:nvPr>
            <p:ph type="title"/>
          </p:nvPr>
        </p:nvSpPr>
        <p:spPr>
          <a:xfrm>
            <a:off x="457917" y="133028"/>
            <a:ext cx="9860681" cy="712741"/>
          </a:xfrm>
          <a:prstGeom prst="rect">
            <a:avLst/>
          </a:prstGeom>
        </p:spPr>
        <p:txBody>
          <a:bodyPr>
            <a:noAutofit/>
          </a:bodyPr>
          <a:lstStyle>
            <a:lvl1pPr>
              <a:defRPr sz="2400"/>
            </a:lvl1pPr>
          </a:lstStyle>
          <a:p>
            <a:r>
              <a:rPr lang="en-US"/>
              <a:t>Click to edit Master title style</a:t>
            </a:r>
            <a:endParaRPr lang="en-US" dirty="0"/>
          </a:p>
        </p:txBody>
      </p:sp>
      <p:sp>
        <p:nvSpPr>
          <p:cNvPr id="19" name="Text Placeholder 18"/>
          <p:cNvSpPr>
            <a:spLocks noGrp="1"/>
          </p:cNvSpPr>
          <p:nvPr>
            <p:ph type="body" sz="quarter" idx="13"/>
          </p:nvPr>
        </p:nvSpPr>
        <p:spPr>
          <a:xfrm>
            <a:off x="457200" y="845770"/>
            <a:ext cx="11256011" cy="424948"/>
          </a:xfrm>
          <a:prstGeom prst="rect">
            <a:avLst/>
          </a:prstGeom>
        </p:spPr>
        <p:txBody>
          <a:bodyPr/>
          <a:lstStyle>
            <a:lvl1pPr marL="0" indent="0">
              <a:buNone/>
              <a:defRPr>
                <a:solidFill>
                  <a:schemeClr val="bg1">
                    <a:lumMod val="50000"/>
                  </a:schemeClr>
                </a:solidFill>
              </a:defRPr>
            </a:lvl1pPr>
          </a:lstStyle>
          <a:p>
            <a:pPr lvl="0"/>
            <a:r>
              <a:rPr lang="en-US"/>
              <a:t>Click to edit Master text styles</a:t>
            </a:r>
          </a:p>
        </p:txBody>
      </p:sp>
      <p:sp>
        <p:nvSpPr>
          <p:cNvPr id="2" name="Slide Number Placeholder 1"/>
          <p:cNvSpPr>
            <a:spLocks noGrp="1"/>
          </p:cNvSpPr>
          <p:nvPr>
            <p:ph type="sldNum" sz="quarter" idx="17"/>
          </p:nvPr>
        </p:nvSpPr>
        <p:spPr/>
        <p:txBody>
          <a:bodyPr vert="horz" lIns="91440" tIns="45720" rIns="91440" bIns="45720" rtlCol="0" anchor="ctr"/>
          <a:lstStyle>
            <a:lvl1pPr algn="r">
              <a:defRPr lang="en-US" sz="900" smtClean="0"/>
            </a:lvl1pPr>
          </a:lstStyle>
          <a:p>
            <a:fld id="{9EDC855F-5393-4ECC-82A4-1DDB6B23846B}" type="slidenum">
              <a:rPr lang="en-US" smtClean="0"/>
              <a:pPr/>
              <a:t>‹#›</a:t>
            </a:fld>
            <a:endParaRPr lang="en-US" dirty="0"/>
          </a:p>
        </p:txBody>
      </p:sp>
      <p:sp>
        <p:nvSpPr>
          <p:cNvPr id="4" name="Table Placeholder 3"/>
          <p:cNvSpPr>
            <a:spLocks noGrp="1"/>
          </p:cNvSpPr>
          <p:nvPr>
            <p:ph type="tbl" sz="quarter" idx="18"/>
          </p:nvPr>
        </p:nvSpPr>
        <p:spPr>
          <a:xfrm>
            <a:off x="6110113" y="1270717"/>
            <a:ext cx="5603099" cy="4855447"/>
          </a:xfrm>
          <a:prstGeom prst="rect">
            <a:avLst/>
          </a:prstGeom>
        </p:spPr>
        <p:txBody>
          <a:bodyPr/>
          <a:lstStyle>
            <a:lvl1pPr>
              <a:defRPr sz="1400"/>
            </a:lvl1pPr>
          </a:lstStyle>
          <a:p>
            <a:r>
              <a:rPr lang="en-US"/>
              <a:t>Click icon to add table</a:t>
            </a:r>
            <a:endParaRPr lang="en-US" dirty="0"/>
          </a:p>
        </p:txBody>
      </p:sp>
      <p:pic>
        <p:nvPicPr>
          <p:cNvPr id="10" name="Picture 9" descr="Icon&#10;&#10;Description automatically generated">
            <a:extLst>
              <a:ext uri="{FF2B5EF4-FFF2-40B4-BE49-F238E27FC236}">
                <a16:creationId xmlns:a16="http://schemas.microsoft.com/office/drawing/2014/main" id="{4A989595-F2E2-BA4F-9C7E-C3EE0F3E97DE}"/>
              </a:ext>
            </a:extLst>
          </p:cNvPr>
          <p:cNvPicPr>
            <a:picLocks noChangeAspect="1"/>
          </p:cNvPicPr>
          <p:nvPr userDrawn="1"/>
        </p:nvPicPr>
        <p:blipFill>
          <a:blip r:embed="rId6"/>
          <a:stretch>
            <a:fillRect/>
          </a:stretch>
        </p:blipFill>
        <p:spPr>
          <a:xfrm>
            <a:off x="10301029" y="240262"/>
            <a:ext cx="1466155" cy="431389"/>
          </a:xfrm>
          <a:prstGeom prst="rect">
            <a:avLst/>
          </a:prstGeom>
        </p:spPr>
      </p:pic>
      <p:sp>
        <p:nvSpPr>
          <p:cNvPr id="12" name="Text Placeholder 16">
            <a:extLst>
              <a:ext uri="{FF2B5EF4-FFF2-40B4-BE49-F238E27FC236}">
                <a16:creationId xmlns:a16="http://schemas.microsoft.com/office/drawing/2014/main" id="{1132F550-D0D6-3640-A9EE-12FC07BC5856}"/>
              </a:ext>
            </a:extLst>
          </p:cNvPr>
          <p:cNvSpPr>
            <a:spLocks noGrp="1"/>
          </p:cNvSpPr>
          <p:nvPr>
            <p:ph type="body" sz="quarter" idx="12"/>
          </p:nvPr>
        </p:nvSpPr>
        <p:spPr>
          <a:xfrm>
            <a:off x="457911" y="1270718"/>
            <a:ext cx="5555788" cy="4855447"/>
          </a:xfrm>
          <a:prstGeom prst="rect">
            <a:avLst/>
          </a:prstGeom>
        </p:spPr>
        <p:txBody>
          <a:bodyPr/>
          <a:lstStyle>
            <a:lvl1pPr marL="228594" indent="-228594">
              <a:defRPr lang="en-US" sz="1400" kern="1200" dirty="0" smtClean="0">
                <a:solidFill>
                  <a:schemeClr val="accent1"/>
                </a:solidFill>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defRPr>
            </a:lvl1pPr>
            <a:lvl2pPr marL="457189" indent="-228594">
              <a:defRPr sz="1200">
                <a:solidFill>
                  <a:schemeClr val="accent1"/>
                </a:solidFill>
              </a:defRPr>
            </a:lvl2pPr>
            <a:lvl3pPr marL="685783" indent="-228594">
              <a:defRPr sz="1000">
                <a:solidFill>
                  <a:schemeClr val="accent1"/>
                </a:solidFill>
              </a:defRPr>
            </a:lvl3pPr>
            <a:lvl4pPr marL="914378" indent="-228594">
              <a:defRPr sz="1000">
                <a:solidFill>
                  <a:schemeClr val="accent1"/>
                </a:solidFill>
              </a:defRPr>
            </a:lvl4pPr>
            <a:lvl5pPr marL="1142972" indent="-228594">
              <a:defRPr sz="1000">
                <a:solidFill>
                  <a:schemeClr val="accent1"/>
                </a:solidFill>
              </a:defRPr>
            </a:lvl5pPr>
            <a:lvl6pPr marL="1371566" indent="-228594">
              <a:defRPr sz="1000">
                <a:solidFill>
                  <a:schemeClr val="accent1"/>
                </a:solidFill>
              </a:defRPr>
            </a:lvl6pPr>
          </a:lstStyle>
          <a:p>
            <a:pPr marL="228594" lvl="0" indent="-228594" algn="l" defTabSz="342892" rtl="0" eaLnBrk="1" latinLnBrk="0" hangingPunct="1">
              <a:spcBef>
                <a:spcPct val="20000"/>
              </a:spcBef>
              <a:buFontTx/>
              <a:buBlip>
                <a:blip r:embed="rId7"/>
              </a:buBlip>
            </a:pPr>
            <a:r>
              <a:rPr lang="en-US"/>
              <a:t>Click to edit Master text styles</a:t>
            </a:r>
          </a:p>
          <a:p>
            <a:pPr marL="228594" lvl="1" indent="-228594" algn="l" defTabSz="342892" rtl="0" eaLnBrk="1" latinLnBrk="0" hangingPunct="1">
              <a:spcBef>
                <a:spcPct val="20000"/>
              </a:spcBef>
              <a:buFontTx/>
              <a:buBlip>
                <a:blip r:embed="rId7"/>
              </a:buBlip>
            </a:pPr>
            <a:r>
              <a:rPr lang="en-US"/>
              <a:t>Second level</a:t>
            </a:r>
          </a:p>
          <a:p>
            <a:pPr marL="228594" lvl="2" indent="-228594" algn="l" defTabSz="342892" rtl="0" eaLnBrk="1" latinLnBrk="0" hangingPunct="1">
              <a:spcBef>
                <a:spcPct val="20000"/>
              </a:spcBef>
              <a:buFontTx/>
              <a:buBlip>
                <a:blip r:embed="rId7"/>
              </a:buBlip>
            </a:pPr>
            <a:r>
              <a:rPr lang="en-US"/>
              <a:t>Third level</a:t>
            </a:r>
          </a:p>
          <a:p>
            <a:pPr marL="228594" lvl="3" indent="-228594" algn="l" defTabSz="342892" rtl="0" eaLnBrk="1" latinLnBrk="0" hangingPunct="1">
              <a:spcBef>
                <a:spcPct val="20000"/>
              </a:spcBef>
              <a:buFontTx/>
              <a:buBlip>
                <a:blip r:embed="rId7"/>
              </a:buBlip>
            </a:pPr>
            <a:r>
              <a:rPr lang="en-US"/>
              <a:t>Fourth level</a:t>
            </a:r>
          </a:p>
          <a:p>
            <a:pPr marL="228594" lvl="4" indent="-228594" algn="l" defTabSz="342892" rtl="0" eaLnBrk="1" latinLnBrk="0" hangingPunct="1">
              <a:spcBef>
                <a:spcPct val="20000"/>
              </a:spcBef>
              <a:buFontTx/>
              <a:buBlip>
                <a:blip r:embed="rId7"/>
              </a:buBlip>
            </a:pPr>
            <a:r>
              <a:rPr lang="en-US"/>
              <a:t>Fifth level</a:t>
            </a:r>
            <a:endParaRPr lang="en-US" dirty="0"/>
          </a:p>
        </p:txBody>
      </p:sp>
    </p:spTree>
    <p:extLst>
      <p:ext uri="{BB962C8B-B14F-4D97-AF65-F5344CB8AC3E}">
        <p14:creationId xmlns:p14="http://schemas.microsoft.com/office/powerpoint/2010/main" val="2227094561"/>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 Lef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nvPr>
        </p:nvGraphicFramePr>
        <p:xfrm>
          <a:off x="2823" y="2119"/>
          <a:ext cx="2823" cy="211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6" name="Object 5" hidden="1"/>
                      <p:cNvPicPr/>
                      <p:nvPr/>
                    </p:nvPicPr>
                    <p:blipFill>
                      <a:blip r:embed="rId5"/>
                      <a:stretch>
                        <a:fillRect/>
                      </a:stretch>
                    </p:blipFill>
                    <p:spPr>
                      <a:xfrm>
                        <a:off x="2823" y="2119"/>
                        <a:ext cx="2823" cy="2117"/>
                      </a:xfrm>
                      <a:prstGeom prst="rect">
                        <a:avLst/>
                      </a:prstGeom>
                    </p:spPr>
                  </p:pic>
                </p:oleObj>
              </mc:Fallback>
            </mc:AlternateContent>
          </a:graphicData>
        </a:graphic>
      </p:graphicFrame>
      <p:sp>
        <p:nvSpPr>
          <p:cNvPr id="15" name="Rectangle 14" hidden="1"/>
          <p:cNvSpPr/>
          <p:nvPr userDrawn="1">
            <p:custDataLst>
              <p:tags r:id="rId2"/>
            </p:custDataLst>
          </p:nvPr>
        </p:nvSpPr>
        <p:spPr>
          <a:xfrm>
            <a:off x="0" y="1"/>
            <a:ext cx="282222" cy="211667"/>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en-US" sz="1600" b="1" i="0" baseline="0" dirty="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18" name="Title 13"/>
          <p:cNvSpPr>
            <a:spLocks noGrp="1"/>
          </p:cNvSpPr>
          <p:nvPr>
            <p:ph type="title"/>
          </p:nvPr>
        </p:nvSpPr>
        <p:spPr>
          <a:xfrm>
            <a:off x="457917" y="133028"/>
            <a:ext cx="9860681" cy="712741"/>
          </a:xfrm>
          <a:prstGeom prst="rect">
            <a:avLst/>
          </a:prstGeom>
        </p:spPr>
        <p:txBody>
          <a:bodyPr>
            <a:noAutofit/>
          </a:bodyPr>
          <a:lstStyle>
            <a:lvl1pPr>
              <a:defRPr sz="2400"/>
            </a:lvl1pPr>
          </a:lstStyle>
          <a:p>
            <a:r>
              <a:rPr lang="en-US"/>
              <a:t>Click to edit Master title style</a:t>
            </a:r>
            <a:endParaRPr lang="en-US" dirty="0"/>
          </a:p>
        </p:txBody>
      </p:sp>
      <p:sp>
        <p:nvSpPr>
          <p:cNvPr id="19" name="Text Placeholder 18"/>
          <p:cNvSpPr>
            <a:spLocks noGrp="1"/>
          </p:cNvSpPr>
          <p:nvPr>
            <p:ph type="body" sz="quarter" idx="13"/>
          </p:nvPr>
        </p:nvSpPr>
        <p:spPr>
          <a:xfrm>
            <a:off x="457200" y="845770"/>
            <a:ext cx="11256011" cy="424948"/>
          </a:xfrm>
          <a:prstGeom prst="rect">
            <a:avLst/>
          </a:prstGeom>
        </p:spPr>
        <p:txBody>
          <a:bodyPr/>
          <a:lstStyle>
            <a:lvl1pPr marL="0" indent="0">
              <a:buNone/>
              <a:defRPr>
                <a:solidFill>
                  <a:schemeClr val="bg1">
                    <a:lumMod val="50000"/>
                  </a:schemeClr>
                </a:solidFill>
              </a:defRPr>
            </a:lvl1pPr>
          </a:lstStyle>
          <a:p>
            <a:pPr lvl="0"/>
            <a:r>
              <a:rPr lang="en-US"/>
              <a:t>Click to edit Master text styles</a:t>
            </a:r>
          </a:p>
        </p:txBody>
      </p:sp>
      <p:sp>
        <p:nvSpPr>
          <p:cNvPr id="2" name="Slide Number Placeholder 1"/>
          <p:cNvSpPr>
            <a:spLocks noGrp="1"/>
          </p:cNvSpPr>
          <p:nvPr>
            <p:ph type="sldNum" sz="quarter" idx="17"/>
          </p:nvPr>
        </p:nvSpPr>
        <p:spPr/>
        <p:txBody>
          <a:bodyPr vert="horz" lIns="91440" tIns="45720" rIns="91440" bIns="45720" rtlCol="0" anchor="ctr"/>
          <a:lstStyle>
            <a:lvl1pPr algn="r">
              <a:defRPr lang="en-US" sz="900" smtClean="0"/>
            </a:lvl1pPr>
          </a:lstStyle>
          <a:p>
            <a:fld id="{9EDC855F-5393-4ECC-82A4-1DDB6B23846B}" type="slidenum">
              <a:rPr lang="en-US" smtClean="0"/>
              <a:pPr/>
              <a:t>‹#›</a:t>
            </a:fld>
            <a:endParaRPr lang="en-US" dirty="0"/>
          </a:p>
        </p:txBody>
      </p:sp>
      <p:sp>
        <p:nvSpPr>
          <p:cNvPr id="10" name="Table Placeholder 3"/>
          <p:cNvSpPr>
            <a:spLocks noGrp="1"/>
          </p:cNvSpPr>
          <p:nvPr>
            <p:ph type="tbl" sz="quarter" idx="18"/>
          </p:nvPr>
        </p:nvSpPr>
        <p:spPr>
          <a:xfrm>
            <a:off x="457203" y="1270717"/>
            <a:ext cx="5603099" cy="4855447"/>
          </a:xfrm>
          <a:prstGeom prst="rect">
            <a:avLst/>
          </a:prstGeom>
        </p:spPr>
        <p:txBody>
          <a:bodyPr/>
          <a:lstStyle>
            <a:lvl1pPr>
              <a:defRPr sz="1400"/>
            </a:lvl1pPr>
          </a:lstStyle>
          <a:p>
            <a:r>
              <a:rPr lang="en-US"/>
              <a:t>Click icon to add table</a:t>
            </a:r>
            <a:endParaRPr lang="en-US" dirty="0"/>
          </a:p>
        </p:txBody>
      </p:sp>
      <p:pic>
        <p:nvPicPr>
          <p:cNvPr id="11" name="Picture 10" descr="Icon&#10;&#10;Description automatically generated">
            <a:extLst>
              <a:ext uri="{FF2B5EF4-FFF2-40B4-BE49-F238E27FC236}">
                <a16:creationId xmlns:a16="http://schemas.microsoft.com/office/drawing/2014/main" id="{D203B15A-330B-C147-B12C-1030037E40F3}"/>
              </a:ext>
            </a:extLst>
          </p:cNvPr>
          <p:cNvPicPr>
            <a:picLocks noChangeAspect="1"/>
          </p:cNvPicPr>
          <p:nvPr userDrawn="1"/>
        </p:nvPicPr>
        <p:blipFill>
          <a:blip r:embed="rId6"/>
          <a:stretch>
            <a:fillRect/>
          </a:stretch>
        </p:blipFill>
        <p:spPr>
          <a:xfrm>
            <a:off x="10301029" y="240262"/>
            <a:ext cx="1466155" cy="431389"/>
          </a:xfrm>
          <a:prstGeom prst="rect">
            <a:avLst/>
          </a:prstGeom>
        </p:spPr>
      </p:pic>
      <p:sp>
        <p:nvSpPr>
          <p:cNvPr id="13" name="Text Placeholder 16">
            <a:extLst>
              <a:ext uri="{FF2B5EF4-FFF2-40B4-BE49-F238E27FC236}">
                <a16:creationId xmlns:a16="http://schemas.microsoft.com/office/drawing/2014/main" id="{A2F08D75-E6FF-BC45-95E1-662E009B2BDD}"/>
              </a:ext>
            </a:extLst>
          </p:cNvPr>
          <p:cNvSpPr>
            <a:spLocks noGrp="1"/>
          </p:cNvSpPr>
          <p:nvPr>
            <p:ph type="body" sz="quarter" idx="12"/>
          </p:nvPr>
        </p:nvSpPr>
        <p:spPr>
          <a:xfrm>
            <a:off x="6179009" y="1270718"/>
            <a:ext cx="5555788" cy="4855447"/>
          </a:xfrm>
          <a:prstGeom prst="rect">
            <a:avLst/>
          </a:prstGeom>
        </p:spPr>
        <p:txBody>
          <a:bodyPr/>
          <a:lstStyle>
            <a:lvl1pPr marL="228594" indent="-228594">
              <a:defRPr lang="en-US" sz="1400" kern="1200" dirty="0" smtClean="0">
                <a:solidFill>
                  <a:schemeClr val="accent1"/>
                </a:solidFill>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defRPr>
            </a:lvl1pPr>
            <a:lvl2pPr marL="457189" indent="-228594">
              <a:defRPr sz="1200">
                <a:solidFill>
                  <a:schemeClr val="accent1"/>
                </a:solidFill>
              </a:defRPr>
            </a:lvl2pPr>
            <a:lvl3pPr marL="685783" indent="-228594">
              <a:defRPr sz="1000">
                <a:solidFill>
                  <a:schemeClr val="accent1"/>
                </a:solidFill>
              </a:defRPr>
            </a:lvl3pPr>
            <a:lvl4pPr marL="914378" indent="-228594">
              <a:defRPr sz="1000">
                <a:solidFill>
                  <a:schemeClr val="accent1"/>
                </a:solidFill>
              </a:defRPr>
            </a:lvl4pPr>
            <a:lvl5pPr marL="1142972" indent="-228594">
              <a:defRPr sz="1000">
                <a:solidFill>
                  <a:schemeClr val="accent1"/>
                </a:solidFill>
              </a:defRPr>
            </a:lvl5pPr>
            <a:lvl6pPr marL="1371566" indent="-228594">
              <a:defRPr sz="1000">
                <a:solidFill>
                  <a:schemeClr val="accent1"/>
                </a:solidFill>
              </a:defRPr>
            </a:lvl6pPr>
          </a:lstStyle>
          <a:p>
            <a:pPr marL="228594" lvl="0" indent="-228594" algn="l" defTabSz="342892" rtl="0" eaLnBrk="1" latinLnBrk="0" hangingPunct="1">
              <a:spcBef>
                <a:spcPct val="20000"/>
              </a:spcBef>
              <a:buFontTx/>
              <a:buBlip>
                <a:blip r:embed="rId7"/>
              </a:buBlip>
            </a:pPr>
            <a:r>
              <a:rPr lang="en-US"/>
              <a:t>Click to edit Master text styles</a:t>
            </a:r>
          </a:p>
          <a:p>
            <a:pPr marL="228594" lvl="1" indent="-228594" algn="l" defTabSz="342892" rtl="0" eaLnBrk="1" latinLnBrk="0" hangingPunct="1">
              <a:spcBef>
                <a:spcPct val="20000"/>
              </a:spcBef>
              <a:buFontTx/>
              <a:buBlip>
                <a:blip r:embed="rId7"/>
              </a:buBlip>
            </a:pPr>
            <a:r>
              <a:rPr lang="en-US"/>
              <a:t>Second level</a:t>
            </a:r>
          </a:p>
          <a:p>
            <a:pPr marL="228594" lvl="2" indent="-228594" algn="l" defTabSz="342892" rtl="0" eaLnBrk="1" latinLnBrk="0" hangingPunct="1">
              <a:spcBef>
                <a:spcPct val="20000"/>
              </a:spcBef>
              <a:buFontTx/>
              <a:buBlip>
                <a:blip r:embed="rId7"/>
              </a:buBlip>
            </a:pPr>
            <a:r>
              <a:rPr lang="en-US"/>
              <a:t>Third level</a:t>
            </a:r>
          </a:p>
          <a:p>
            <a:pPr marL="228594" lvl="3" indent="-228594" algn="l" defTabSz="342892" rtl="0" eaLnBrk="1" latinLnBrk="0" hangingPunct="1">
              <a:spcBef>
                <a:spcPct val="20000"/>
              </a:spcBef>
              <a:buFontTx/>
              <a:buBlip>
                <a:blip r:embed="rId7"/>
              </a:buBlip>
            </a:pPr>
            <a:r>
              <a:rPr lang="en-US"/>
              <a:t>Fourth level</a:t>
            </a:r>
          </a:p>
          <a:p>
            <a:pPr marL="228594" lvl="4" indent="-228594" algn="l" defTabSz="342892" rtl="0" eaLnBrk="1" latinLnBrk="0" hangingPunct="1">
              <a:spcBef>
                <a:spcPct val="20000"/>
              </a:spcBef>
              <a:buFontTx/>
              <a:buBlip>
                <a:blip r:embed="rId7"/>
              </a:buBlip>
            </a:pPr>
            <a:r>
              <a:rPr lang="en-US"/>
              <a:t>Fifth level</a:t>
            </a:r>
            <a:endParaRPr lang="en-US" dirty="0"/>
          </a:p>
        </p:txBody>
      </p:sp>
    </p:spTree>
    <p:extLst>
      <p:ext uri="{BB962C8B-B14F-4D97-AF65-F5344CB8AC3E}">
        <p14:creationId xmlns:p14="http://schemas.microsoft.com/office/powerpoint/2010/main" val="2670206613"/>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0"/>
            </p:custDataLst>
            <p:extLst>
              <p:ext uri="{D42A27DB-BD31-4B8C-83A1-F6EECF244321}">
                <p14:modId xmlns:p14="http://schemas.microsoft.com/office/powerpoint/2010/main" val="2096994495"/>
              </p:ext>
            </p:extLst>
          </p:nvPr>
        </p:nvGraphicFramePr>
        <p:xfrm>
          <a:off x="2119" y="2119"/>
          <a:ext cx="2116" cy="2116"/>
        </p:xfrm>
        <a:graphic>
          <a:graphicData uri="http://schemas.openxmlformats.org/presentationml/2006/ole">
            <mc:AlternateContent xmlns:mc="http://schemas.openxmlformats.org/markup-compatibility/2006">
              <mc:Choice xmlns:v="urn:schemas-microsoft-com:vml" Requires="v">
                <p:oleObj name="think-cell Slide" r:id="rId21" imgW="216" imgH="216" progId="TCLayout.ActiveDocument.1">
                  <p:embed/>
                </p:oleObj>
              </mc:Choice>
              <mc:Fallback>
                <p:oleObj name="think-cell Slide" r:id="rId21" imgW="216" imgH="216" progId="TCLayout.ActiveDocument.1">
                  <p:embed/>
                  <p:pic>
                    <p:nvPicPr>
                      <p:cNvPr id="7" name="Object 6" hidden="1"/>
                      <p:cNvPicPr/>
                      <p:nvPr/>
                    </p:nvPicPr>
                    <p:blipFill>
                      <a:blip r:embed="rId22"/>
                      <a:stretch>
                        <a:fillRect/>
                      </a:stretch>
                    </p:blipFill>
                    <p:spPr>
                      <a:xfrm>
                        <a:off x="2119" y="2119"/>
                        <a:ext cx="2116" cy="2116"/>
                      </a:xfrm>
                      <a:prstGeom prst="rect">
                        <a:avLst/>
                      </a:prstGeom>
                    </p:spPr>
                  </p:pic>
                </p:oleObj>
              </mc:Fallback>
            </mc:AlternateContent>
          </a:graphicData>
        </a:graphic>
      </p:graphicFrame>
      <p:sp>
        <p:nvSpPr>
          <p:cNvPr id="3" name="Slide Number Placeholder 2"/>
          <p:cNvSpPr>
            <a:spLocks noGrp="1"/>
          </p:cNvSpPr>
          <p:nvPr>
            <p:ph type="sldNum" sz="quarter" idx="4"/>
          </p:nvPr>
        </p:nvSpPr>
        <p:spPr>
          <a:xfrm>
            <a:off x="8610601" y="6356353"/>
            <a:ext cx="2743200" cy="366183"/>
          </a:xfrm>
          <a:prstGeom prst="rect">
            <a:avLst/>
          </a:prstGeom>
        </p:spPr>
        <p:txBody>
          <a:bodyPr vert="horz" lIns="91440" tIns="45720" rIns="91440" bIns="45720" rtlCol="0" anchor="ctr"/>
          <a:lstStyle>
            <a:lvl1pPr>
              <a:defRPr lang="en-US" sz="900" smtClean="0">
                <a:solidFill>
                  <a:schemeClr val="tx1">
                    <a:tint val="75000"/>
                  </a:schemeClr>
                </a:solidFill>
              </a:defRPr>
            </a:lvl1pPr>
          </a:lstStyle>
          <a:p>
            <a:pPr algn="r"/>
            <a:fld id="{9EDC855F-5393-4ECC-82A4-1DDB6B23846B}" type="slidenum">
              <a:rPr lang="en-US" smtClean="0"/>
              <a:pPr algn="r"/>
              <a:t>‹#›</a:t>
            </a:fld>
            <a:endParaRPr lang="en-US" dirty="0"/>
          </a:p>
        </p:txBody>
      </p:sp>
    </p:spTree>
    <p:extLst>
      <p:ext uri="{BB962C8B-B14F-4D97-AF65-F5344CB8AC3E}">
        <p14:creationId xmlns:p14="http://schemas.microsoft.com/office/powerpoint/2010/main" val="1773199018"/>
      </p:ext>
    </p:extLst>
  </p:cSld>
  <p:clrMap bg1="lt1" tx1="dk1" bg2="lt2" tx2="dk2" accent1="accent1" accent2="accent2" accent3="accent3" accent4="accent4" accent5="accent5" accent6="accent6" hlink="hlink" folHlink="folHlink"/>
  <p:sldLayoutIdLst>
    <p:sldLayoutId id="2147483652" r:id="rId1"/>
    <p:sldLayoutId id="2147483661" r:id="rId2"/>
    <p:sldLayoutId id="2147483668" r:id="rId3"/>
    <p:sldLayoutId id="2147483649" r:id="rId4"/>
    <p:sldLayoutId id="2147483650" r:id="rId5"/>
    <p:sldLayoutId id="2147483653" r:id="rId6"/>
    <p:sldLayoutId id="2147483663" r:id="rId7"/>
    <p:sldLayoutId id="2147483666" r:id="rId8"/>
    <p:sldLayoutId id="2147483667" r:id="rId9"/>
    <p:sldLayoutId id="2147483659" r:id="rId10"/>
    <p:sldLayoutId id="2147483654" r:id="rId11"/>
    <p:sldLayoutId id="2147483662" r:id="rId12"/>
    <p:sldLayoutId id="2147483655" r:id="rId13"/>
    <p:sldLayoutId id="2147483664" r:id="rId14"/>
    <p:sldLayoutId id="2147483656" r:id="rId15"/>
    <p:sldLayoutId id="2147483657" r:id="rId16"/>
    <p:sldLayoutId id="2147483658" r:id="rId17"/>
    <p:sldLayoutId id="2147483660" r:id="rId18"/>
  </p:sldLayoutIdLst>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hf hdr="0" ftr="0" dt="0"/>
  <p:txStyles>
    <p:titleStyle>
      <a:lvl1pPr algn="l" defTabSz="342892" rtl="0" eaLnBrk="1" latinLnBrk="0" hangingPunct="1">
        <a:spcBef>
          <a:spcPct val="0"/>
        </a:spcBef>
        <a:buNone/>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defRPr>
      </a:lvl1pPr>
    </p:titleStyle>
    <p:bodyStyle>
      <a:lvl1pPr marL="257168" indent="-257168" algn="l" defTabSz="342892" rtl="0" eaLnBrk="1" latinLnBrk="0" hangingPunct="1">
        <a:spcBef>
          <a:spcPct val="20000"/>
        </a:spcBef>
        <a:buFontTx/>
        <a:buBlip>
          <a:blip r:embed="rId23"/>
        </a:buBlip>
        <a:defRPr sz="1200" kern="1200">
          <a:solidFill>
            <a:srgbClr val="17294E"/>
          </a:solidFill>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defRPr>
      </a:lvl1pPr>
      <a:lvl2pPr marL="557199" indent="-214308" algn="l" defTabSz="342892" rtl="0" eaLnBrk="1" latinLnBrk="0" hangingPunct="1">
        <a:spcBef>
          <a:spcPct val="20000"/>
        </a:spcBef>
        <a:buClr>
          <a:srgbClr val="1E3860"/>
        </a:buClr>
        <a:buFont typeface="Wingdings" panose="05000000000000000000" pitchFamily="2" charset="2"/>
        <a:buChar char="§"/>
        <a:defRPr sz="1100" kern="1200">
          <a:solidFill>
            <a:srgbClr val="17294E"/>
          </a:solidFill>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defRPr>
      </a:lvl2pPr>
      <a:lvl3pPr marL="857228" indent="-171446" algn="l" defTabSz="342892" rtl="0" eaLnBrk="1" latinLnBrk="0" hangingPunct="1">
        <a:spcBef>
          <a:spcPct val="20000"/>
        </a:spcBef>
        <a:buFontTx/>
        <a:buBlip>
          <a:blip r:embed="rId23"/>
        </a:buBlip>
        <a:defRPr sz="1050" kern="1200">
          <a:solidFill>
            <a:srgbClr val="17294E"/>
          </a:solidFill>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defRPr>
      </a:lvl3pPr>
      <a:lvl4pPr marL="1200120" indent="-171446" algn="l" defTabSz="342892" rtl="0" eaLnBrk="1" latinLnBrk="0" hangingPunct="1">
        <a:spcBef>
          <a:spcPct val="20000"/>
        </a:spcBef>
        <a:buFont typeface="Arial"/>
        <a:buChar char="–"/>
        <a:defRPr sz="1000" kern="1200">
          <a:solidFill>
            <a:srgbClr val="17294E"/>
          </a:solidFill>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defRPr>
      </a:lvl4pPr>
      <a:lvl5pPr marL="1543012" indent="-171446" algn="l" defTabSz="342892" rtl="0" eaLnBrk="1" latinLnBrk="0" hangingPunct="1">
        <a:spcBef>
          <a:spcPct val="20000"/>
        </a:spcBef>
        <a:buClr>
          <a:srgbClr val="FAA661"/>
        </a:buClr>
        <a:buFontTx/>
        <a:buBlip>
          <a:blip r:embed="rId23"/>
        </a:buBlip>
        <a:defRPr sz="1000" kern="1200">
          <a:solidFill>
            <a:srgbClr val="17294E"/>
          </a:solidFill>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image" Target="../media/image11.svg"/><Relationship Id="rId18" Type="http://schemas.openxmlformats.org/officeDocument/2006/relationships/slide" Target="slide16.xml"/><Relationship Id="rId26" Type="http://schemas.openxmlformats.org/officeDocument/2006/relationships/image" Target="../media/image17.svg"/><Relationship Id="rId3" Type="http://schemas.openxmlformats.org/officeDocument/2006/relationships/slide" Target="slide19.xml"/><Relationship Id="rId21" Type="http://schemas.openxmlformats.org/officeDocument/2006/relationships/image" Target="../media/image14.png"/><Relationship Id="rId7" Type="http://schemas.openxmlformats.org/officeDocument/2006/relationships/slide" Target="slide10.xml"/><Relationship Id="rId12" Type="http://schemas.openxmlformats.org/officeDocument/2006/relationships/image" Target="../media/image10.png"/><Relationship Id="rId17" Type="http://schemas.openxmlformats.org/officeDocument/2006/relationships/slide" Target="slide5.xml"/><Relationship Id="rId25" Type="http://schemas.openxmlformats.org/officeDocument/2006/relationships/image" Target="../media/image16.png"/><Relationship Id="rId2" Type="http://schemas.openxmlformats.org/officeDocument/2006/relationships/slide" Target="slide23.xml"/><Relationship Id="rId16" Type="http://schemas.openxmlformats.org/officeDocument/2006/relationships/slide" Target="slide12.xml"/><Relationship Id="rId20" Type="http://schemas.openxmlformats.org/officeDocument/2006/relationships/slide" Target="slide7.xml"/><Relationship Id="rId1" Type="http://schemas.openxmlformats.org/officeDocument/2006/relationships/slideLayout" Target="../slideLayouts/slideLayout4.xml"/><Relationship Id="rId6" Type="http://schemas.openxmlformats.org/officeDocument/2006/relationships/image" Target="../media/image9.svg"/><Relationship Id="rId11" Type="http://schemas.openxmlformats.org/officeDocument/2006/relationships/slide" Target="slide4.xml"/><Relationship Id="rId24" Type="http://schemas.openxmlformats.org/officeDocument/2006/relationships/slide" Target="slide8.xml"/><Relationship Id="rId5" Type="http://schemas.openxmlformats.org/officeDocument/2006/relationships/image" Target="../media/image8.png"/><Relationship Id="rId15" Type="http://schemas.openxmlformats.org/officeDocument/2006/relationships/image" Target="../media/image13.svg"/><Relationship Id="rId23" Type="http://schemas.openxmlformats.org/officeDocument/2006/relationships/slide" Target="slide18.xml"/><Relationship Id="rId10" Type="http://schemas.openxmlformats.org/officeDocument/2006/relationships/slide" Target="slide3.xml"/><Relationship Id="rId19" Type="http://schemas.openxmlformats.org/officeDocument/2006/relationships/slide" Target="slide6.xml"/><Relationship Id="rId4" Type="http://schemas.openxmlformats.org/officeDocument/2006/relationships/slide" Target="slide9.xml"/><Relationship Id="rId9" Type="http://schemas.openxmlformats.org/officeDocument/2006/relationships/slide" Target="slide14.xml"/><Relationship Id="rId14" Type="http://schemas.openxmlformats.org/officeDocument/2006/relationships/image" Target="../media/image12.png"/><Relationship Id="rId22" Type="http://schemas.openxmlformats.org/officeDocument/2006/relationships/image" Target="../media/image15.svg"/></Relationships>
</file>

<file path=ppt/slides/_rels/slide10.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slide" Target="slide1.xml"/><Relationship Id="rId1" Type="http://schemas.openxmlformats.org/officeDocument/2006/relationships/slideLayout" Target="../slideLayouts/slideLayout3.xml"/><Relationship Id="rId6" Type="http://schemas.openxmlformats.org/officeDocument/2006/relationships/image" Target="../media/image20.jpg"/><Relationship Id="rId5" Type="http://schemas.openxmlformats.org/officeDocument/2006/relationships/slide" Target="slide11.xml"/><Relationship Id="rId4" Type="http://schemas.openxmlformats.org/officeDocument/2006/relationships/image" Target="../media/image19.svg"/><Relationship Id="rId9" Type="http://schemas.openxmlformats.org/officeDocument/2006/relationships/slide" Target="slide1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png"/><Relationship Id="rId1" Type="http://schemas.openxmlformats.org/officeDocument/2006/relationships/slideLayout" Target="../slideLayouts/slideLayout3.xml"/><Relationship Id="rId5" Type="http://schemas.openxmlformats.org/officeDocument/2006/relationships/slide" Target="slide1.xml"/><Relationship Id="rId4" Type="http://schemas.openxmlformats.org/officeDocument/2006/relationships/image" Target="../media/image19.svg"/></Relationships>
</file>

<file path=ppt/slides/_rels/slide12.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image" Target="../media/image23.jpg"/><Relationship Id="rId7" Type="http://schemas.openxmlformats.org/officeDocument/2006/relationships/image" Target="../media/image21.png"/><Relationship Id="rId2" Type="http://schemas.openxmlformats.org/officeDocument/2006/relationships/slide" Target="slide1.xml"/><Relationship Id="rId1" Type="http://schemas.openxmlformats.org/officeDocument/2006/relationships/slideLayout" Target="../slideLayouts/slideLayout3.xml"/><Relationship Id="rId6" Type="http://schemas.openxmlformats.org/officeDocument/2006/relationships/slide" Target="slide13.xml"/><Relationship Id="rId5" Type="http://schemas.openxmlformats.org/officeDocument/2006/relationships/image" Target="../media/image19.sv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12.xml"/><Relationship Id="rId1" Type="http://schemas.openxmlformats.org/officeDocument/2006/relationships/slideLayout" Target="../slideLayouts/slideLayout3.xml"/><Relationship Id="rId6" Type="http://schemas.openxmlformats.org/officeDocument/2006/relationships/slide" Target="slide1.xml"/><Relationship Id="rId5" Type="http://schemas.openxmlformats.org/officeDocument/2006/relationships/image" Target="../media/image19.sv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4.jpg"/><Relationship Id="rId7" Type="http://schemas.openxmlformats.org/officeDocument/2006/relationships/slide" Target="slide15.xml"/><Relationship Id="rId2" Type="http://schemas.openxmlformats.org/officeDocument/2006/relationships/slide" Target="slide1.xml"/><Relationship Id="rId1" Type="http://schemas.openxmlformats.org/officeDocument/2006/relationships/slideLayout" Target="../slideLayouts/slideLayout3.xml"/><Relationship Id="rId6" Type="http://schemas.openxmlformats.org/officeDocument/2006/relationships/slide" Target="slide13.xml"/><Relationship Id="rId5" Type="http://schemas.openxmlformats.org/officeDocument/2006/relationships/image" Target="../media/image19.svg"/><Relationship Id="rId4" Type="http://schemas.openxmlformats.org/officeDocument/2006/relationships/image" Target="../media/image18.png"/><Relationship Id="rId9" Type="http://schemas.openxmlformats.org/officeDocument/2006/relationships/slide" Target="slide2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png"/><Relationship Id="rId1" Type="http://schemas.openxmlformats.org/officeDocument/2006/relationships/slideLayout" Target="../slideLayouts/slideLayout3.xml"/><Relationship Id="rId5" Type="http://schemas.openxmlformats.org/officeDocument/2006/relationships/slide" Target="slide1.xml"/><Relationship Id="rId4" Type="http://schemas.openxmlformats.org/officeDocument/2006/relationships/image" Target="../media/image19.svg"/></Relationships>
</file>

<file path=ppt/slides/_rels/slide16.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image" Target="../media/image25.jpg"/><Relationship Id="rId7" Type="http://schemas.openxmlformats.org/officeDocument/2006/relationships/image" Target="../media/image21.png"/><Relationship Id="rId2" Type="http://schemas.openxmlformats.org/officeDocument/2006/relationships/slide" Target="slide1.xml"/><Relationship Id="rId1" Type="http://schemas.openxmlformats.org/officeDocument/2006/relationships/slideLayout" Target="../slideLayouts/slideLayout3.xml"/><Relationship Id="rId6" Type="http://schemas.openxmlformats.org/officeDocument/2006/relationships/slide" Target="slide15.xml"/><Relationship Id="rId5" Type="http://schemas.openxmlformats.org/officeDocument/2006/relationships/image" Target="../media/image19.sv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png"/><Relationship Id="rId1" Type="http://schemas.openxmlformats.org/officeDocument/2006/relationships/slideLayout" Target="../slideLayouts/slideLayout3.xml"/><Relationship Id="rId5" Type="http://schemas.openxmlformats.org/officeDocument/2006/relationships/slide" Target="slide1.xml"/><Relationship Id="rId4" Type="http://schemas.openxmlformats.org/officeDocument/2006/relationships/image" Target="../media/image19.svg"/></Relationships>
</file>

<file path=ppt/slides/_rels/slide18.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31.svg"/><Relationship Id="rId18" Type="http://schemas.openxmlformats.org/officeDocument/2006/relationships/image" Target="../media/image18.png"/><Relationship Id="rId3" Type="http://schemas.openxmlformats.org/officeDocument/2006/relationships/image" Target="../media/image10.png"/><Relationship Id="rId21" Type="http://schemas.openxmlformats.org/officeDocument/2006/relationships/image" Target="../media/image35.svg"/><Relationship Id="rId7" Type="http://schemas.openxmlformats.org/officeDocument/2006/relationships/image" Target="../media/image16.png"/><Relationship Id="rId12" Type="http://schemas.openxmlformats.org/officeDocument/2006/relationships/image" Target="../media/image30.png"/><Relationship Id="rId17" Type="http://schemas.openxmlformats.org/officeDocument/2006/relationships/image" Target="../media/image33.png"/><Relationship Id="rId2" Type="http://schemas.openxmlformats.org/officeDocument/2006/relationships/slide" Target="slide1.xml"/><Relationship Id="rId16" Type="http://schemas.openxmlformats.org/officeDocument/2006/relationships/image" Target="../media/image32.png"/><Relationship Id="rId20" Type="http://schemas.openxmlformats.org/officeDocument/2006/relationships/image" Target="../media/image34.png"/><Relationship Id="rId1" Type="http://schemas.openxmlformats.org/officeDocument/2006/relationships/slideLayout" Target="../slideLayouts/slideLayout3.xml"/><Relationship Id="rId6" Type="http://schemas.openxmlformats.org/officeDocument/2006/relationships/image" Target="../media/image27.svg"/><Relationship Id="rId11" Type="http://schemas.openxmlformats.org/officeDocument/2006/relationships/image" Target="../media/image29.svg"/><Relationship Id="rId5" Type="http://schemas.openxmlformats.org/officeDocument/2006/relationships/image" Target="../media/image26.png"/><Relationship Id="rId15" Type="http://schemas.openxmlformats.org/officeDocument/2006/relationships/slide" Target="slide20.xml"/><Relationship Id="rId10" Type="http://schemas.openxmlformats.org/officeDocument/2006/relationships/image" Target="../media/image28.png"/><Relationship Id="rId19" Type="http://schemas.openxmlformats.org/officeDocument/2006/relationships/image" Target="../media/image19.svg"/><Relationship Id="rId4" Type="http://schemas.openxmlformats.org/officeDocument/2006/relationships/image" Target="../media/image11.svg"/><Relationship Id="rId9" Type="http://schemas.openxmlformats.org/officeDocument/2006/relationships/slide" Target="slide21.xml"/><Relationship Id="rId14" Type="http://schemas.openxmlformats.org/officeDocument/2006/relationships/slide" Target="slide10.xml"/><Relationship Id="rId22"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slide" Target="slide18.xml"/><Relationship Id="rId2" Type="http://schemas.openxmlformats.org/officeDocument/2006/relationships/slide" Target="slide1.xml"/><Relationship Id="rId1" Type="http://schemas.openxmlformats.org/officeDocument/2006/relationships/slideLayout" Target="../slideLayouts/slideLayout3.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38.jpg"/></Relationships>
</file>

<file path=ppt/slides/_rels/slide2.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12.xml"/><Relationship Id="rId18" Type="http://schemas.openxmlformats.org/officeDocument/2006/relationships/image" Target="../media/image16.png"/><Relationship Id="rId3" Type="http://schemas.openxmlformats.org/officeDocument/2006/relationships/slide" Target="slide23.xml"/><Relationship Id="rId7" Type="http://schemas.openxmlformats.org/officeDocument/2006/relationships/slide" Target="slide10.xml"/><Relationship Id="rId12" Type="http://schemas.openxmlformats.org/officeDocument/2006/relationships/image" Target="../media/image13.svg"/><Relationship Id="rId17" Type="http://schemas.openxmlformats.org/officeDocument/2006/relationships/slide" Target="slide18.xml"/><Relationship Id="rId2" Type="http://schemas.openxmlformats.org/officeDocument/2006/relationships/slide" Target="slide1.xml"/><Relationship Id="rId16" Type="http://schemas.openxmlformats.org/officeDocument/2006/relationships/image" Target="../media/image15.svg"/><Relationship Id="rId1" Type="http://schemas.openxmlformats.org/officeDocument/2006/relationships/slideLayout" Target="../slideLayouts/slideLayout4.xml"/><Relationship Id="rId6" Type="http://schemas.openxmlformats.org/officeDocument/2006/relationships/image" Target="../media/image9.svg"/><Relationship Id="rId11" Type="http://schemas.openxmlformats.org/officeDocument/2006/relationships/image" Target="../media/image12.png"/><Relationship Id="rId5" Type="http://schemas.openxmlformats.org/officeDocument/2006/relationships/image" Target="../media/image8.png"/><Relationship Id="rId15" Type="http://schemas.openxmlformats.org/officeDocument/2006/relationships/image" Target="../media/image14.png"/><Relationship Id="rId10" Type="http://schemas.openxmlformats.org/officeDocument/2006/relationships/image" Target="../media/image11.svg"/><Relationship Id="rId19" Type="http://schemas.openxmlformats.org/officeDocument/2006/relationships/image" Target="../media/image17.svg"/><Relationship Id="rId4" Type="http://schemas.openxmlformats.org/officeDocument/2006/relationships/slide" Target="slide19.xml"/><Relationship Id="rId9" Type="http://schemas.openxmlformats.org/officeDocument/2006/relationships/image" Target="../media/image10.png"/><Relationship Id="rId14" Type="http://schemas.openxmlformats.org/officeDocument/2006/relationships/slide" Target="slide16.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slide" Target="slide18.xml"/><Relationship Id="rId2" Type="http://schemas.openxmlformats.org/officeDocument/2006/relationships/slide" Target="slide1.xml"/><Relationship Id="rId1" Type="http://schemas.openxmlformats.org/officeDocument/2006/relationships/slideLayout" Target="../slideLayouts/slideLayout3.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1.xml"/><Relationship Id="rId1" Type="http://schemas.openxmlformats.org/officeDocument/2006/relationships/slideLayout" Target="../slideLayouts/slideLayout3.xml"/><Relationship Id="rId6" Type="http://schemas.openxmlformats.org/officeDocument/2006/relationships/image" Target="../media/image41.png"/><Relationship Id="rId5" Type="http://schemas.openxmlformats.org/officeDocument/2006/relationships/slide" Target="slide18.xml"/><Relationship Id="rId4" Type="http://schemas.openxmlformats.org/officeDocument/2006/relationships/image" Target="../media/image19.sv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slide" Target="slide1.xml"/><Relationship Id="rId1" Type="http://schemas.openxmlformats.org/officeDocument/2006/relationships/slideLayout" Target="../slideLayouts/slideLayout3.xml"/><Relationship Id="rId6" Type="http://schemas.openxmlformats.org/officeDocument/2006/relationships/slide" Target="slide17.xml"/><Relationship Id="rId5" Type="http://schemas.openxmlformats.org/officeDocument/2006/relationships/image" Target="../media/image19.sv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hyperlink" Target="https://edie.fdic.gov/" TargetMode="External"/><Relationship Id="rId7" Type="http://schemas.openxmlformats.org/officeDocument/2006/relationships/image" Target="../media/image19.svg"/><Relationship Id="rId2" Type="http://schemas.openxmlformats.org/officeDocument/2006/relationships/slide" Target="slide1.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hyperlink" Target="https://nmlsconsumeraccess.org/" TargetMode="External"/><Relationship Id="rId4" Type="http://schemas.openxmlformats.org/officeDocument/2006/relationships/hyperlink" Target="https://www.axosbank.com/Legal/FDIC-Notice" TargetMode="External"/></Relationships>
</file>

<file path=ppt/slides/_rels/slide3.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12.xml"/><Relationship Id="rId18" Type="http://schemas.openxmlformats.org/officeDocument/2006/relationships/image" Target="../media/image16.png"/><Relationship Id="rId3" Type="http://schemas.openxmlformats.org/officeDocument/2006/relationships/slide" Target="slide23.xml"/><Relationship Id="rId7" Type="http://schemas.openxmlformats.org/officeDocument/2006/relationships/slide" Target="slide10.xml"/><Relationship Id="rId12" Type="http://schemas.openxmlformats.org/officeDocument/2006/relationships/image" Target="../media/image13.svg"/><Relationship Id="rId17" Type="http://schemas.openxmlformats.org/officeDocument/2006/relationships/slide" Target="slide18.xml"/><Relationship Id="rId2" Type="http://schemas.openxmlformats.org/officeDocument/2006/relationships/slide" Target="slide1.xml"/><Relationship Id="rId16" Type="http://schemas.openxmlformats.org/officeDocument/2006/relationships/image" Target="../media/image15.svg"/><Relationship Id="rId1" Type="http://schemas.openxmlformats.org/officeDocument/2006/relationships/slideLayout" Target="../slideLayouts/slideLayout4.xml"/><Relationship Id="rId6" Type="http://schemas.openxmlformats.org/officeDocument/2006/relationships/image" Target="../media/image9.svg"/><Relationship Id="rId11" Type="http://schemas.openxmlformats.org/officeDocument/2006/relationships/image" Target="../media/image12.png"/><Relationship Id="rId5" Type="http://schemas.openxmlformats.org/officeDocument/2006/relationships/image" Target="../media/image8.png"/><Relationship Id="rId15" Type="http://schemas.openxmlformats.org/officeDocument/2006/relationships/image" Target="../media/image14.png"/><Relationship Id="rId10" Type="http://schemas.openxmlformats.org/officeDocument/2006/relationships/image" Target="../media/image11.svg"/><Relationship Id="rId19" Type="http://schemas.openxmlformats.org/officeDocument/2006/relationships/image" Target="../media/image17.svg"/><Relationship Id="rId4" Type="http://schemas.openxmlformats.org/officeDocument/2006/relationships/slide" Target="slide19.xml"/><Relationship Id="rId9" Type="http://schemas.openxmlformats.org/officeDocument/2006/relationships/image" Target="../media/image10.png"/><Relationship Id="rId14" Type="http://schemas.openxmlformats.org/officeDocument/2006/relationships/slide" Target="slide16.xml"/></Relationships>
</file>

<file path=ppt/slides/_rels/slide4.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12.xml"/><Relationship Id="rId18" Type="http://schemas.openxmlformats.org/officeDocument/2006/relationships/image" Target="../media/image16.png"/><Relationship Id="rId3" Type="http://schemas.openxmlformats.org/officeDocument/2006/relationships/slide" Target="slide23.xml"/><Relationship Id="rId7" Type="http://schemas.openxmlformats.org/officeDocument/2006/relationships/slide" Target="slide10.xml"/><Relationship Id="rId12" Type="http://schemas.openxmlformats.org/officeDocument/2006/relationships/image" Target="../media/image13.svg"/><Relationship Id="rId17" Type="http://schemas.openxmlformats.org/officeDocument/2006/relationships/slide" Target="slide18.xml"/><Relationship Id="rId2" Type="http://schemas.openxmlformats.org/officeDocument/2006/relationships/slide" Target="slide1.xml"/><Relationship Id="rId16" Type="http://schemas.openxmlformats.org/officeDocument/2006/relationships/image" Target="../media/image15.svg"/><Relationship Id="rId1" Type="http://schemas.openxmlformats.org/officeDocument/2006/relationships/slideLayout" Target="../slideLayouts/slideLayout4.xml"/><Relationship Id="rId6" Type="http://schemas.openxmlformats.org/officeDocument/2006/relationships/image" Target="../media/image9.svg"/><Relationship Id="rId11" Type="http://schemas.openxmlformats.org/officeDocument/2006/relationships/image" Target="../media/image12.png"/><Relationship Id="rId5" Type="http://schemas.openxmlformats.org/officeDocument/2006/relationships/image" Target="../media/image8.png"/><Relationship Id="rId15" Type="http://schemas.openxmlformats.org/officeDocument/2006/relationships/image" Target="../media/image14.png"/><Relationship Id="rId10" Type="http://schemas.openxmlformats.org/officeDocument/2006/relationships/image" Target="../media/image11.svg"/><Relationship Id="rId19" Type="http://schemas.openxmlformats.org/officeDocument/2006/relationships/image" Target="../media/image17.svg"/><Relationship Id="rId4" Type="http://schemas.openxmlformats.org/officeDocument/2006/relationships/slide" Target="slide19.xml"/><Relationship Id="rId9" Type="http://schemas.openxmlformats.org/officeDocument/2006/relationships/image" Target="../media/image10.png"/><Relationship Id="rId14" Type="http://schemas.openxmlformats.org/officeDocument/2006/relationships/slide" Target="slide16.xml"/></Relationships>
</file>

<file path=ppt/slides/_rels/slide5.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12.xml"/><Relationship Id="rId18" Type="http://schemas.openxmlformats.org/officeDocument/2006/relationships/image" Target="../media/image16.png"/><Relationship Id="rId3" Type="http://schemas.openxmlformats.org/officeDocument/2006/relationships/slide" Target="slide23.xml"/><Relationship Id="rId7" Type="http://schemas.openxmlformats.org/officeDocument/2006/relationships/slide" Target="slide10.xml"/><Relationship Id="rId12" Type="http://schemas.openxmlformats.org/officeDocument/2006/relationships/image" Target="../media/image13.svg"/><Relationship Id="rId17" Type="http://schemas.openxmlformats.org/officeDocument/2006/relationships/slide" Target="slide18.xml"/><Relationship Id="rId2" Type="http://schemas.openxmlformats.org/officeDocument/2006/relationships/slide" Target="slide1.xml"/><Relationship Id="rId16" Type="http://schemas.openxmlformats.org/officeDocument/2006/relationships/image" Target="../media/image15.svg"/><Relationship Id="rId1" Type="http://schemas.openxmlformats.org/officeDocument/2006/relationships/slideLayout" Target="../slideLayouts/slideLayout4.xml"/><Relationship Id="rId6" Type="http://schemas.openxmlformats.org/officeDocument/2006/relationships/image" Target="../media/image9.svg"/><Relationship Id="rId11" Type="http://schemas.openxmlformats.org/officeDocument/2006/relationships/image" Target="../media/image12.png"/><Relationship Id="rId5" Type="http://schemas.openxmlformats.org/officeDocument/2006/relationships/image" Target="../media/image8.png"/><Relationship Id="rId15" Type="http://schemas.openxmlformats.org/officeDocument/2006/relationships/image" Target="../media/image14.png"/><Relationship Id="rId10" Type="http://schemas.openxmlformats.org/officeDocument/2006/relationships/image" Target="../media/image11.svg"/><Relationship Id="rId19" Type="http://schemas.openxmlformats.org/officeDocument/2006/relationships/image" Target="../media/image17.svg"/><Relationship Id="rId4" Type="http://schemas.openxmlformats.org/officeDocument/2006/relationships/slide" Target="slide19.xml"/><Relationship Id="rId9" Type="http://schemas.openxmlformats.org/officeDocument/2006/relationships/image" Target="../media/image10.png"/><Relationship Id="rId14" Type="http://schemas.openxmlformats.org/officeDocument/2006/relationships/slide" Target="slide16.xml"/></Relationships>
</file>

<file path=ppt/slides/_rels/slide6.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12.xml"/><Relationship Id="rId18" Type="http://schemas.openxmlformats.org/officeDocument/2006/relationships/image" Target="../media/image16.png"/><Relationship Id="rId3" Type="http://schemas.openxmlformats.org/officeDocument/2006/relationships/slide" Target="slide23.xml"/><Relationship Id="rId7" Type="http://schemas.openxmlformats.org/officeDocument/2006/relationships/slide" Target="slide10.xml"/><Relationship Id="rId12" Type="http://schemas.openxmlformats.org/officeDocument/2006/relationships/image" Target="../media/image13.svg"/><Relationship Id="rId17" Type="http://schemas.openxmlformats.org/officeDocument/2006/relationships/slide" Target="slide18.xml"/><Relationship Id="rId2" Type="http://schemas.openxmlformats.org/officeDocument/2006/relationships/slide" Target="slide1.xml"/><Relationship Id="rId16" Type="http://schemas.openxmlformats.org/officeDocument/2006/relationships/image" Target="../media/image15.svg"/><Relationship Id="rId1" Type="http://schemas.openxmlformats.org/officeDocument/2006/relationships/slideLayout" Target="../slideLayouts/slideLayout4.xml"/><Relationship Id="rId6" Type="http://schemas.openxmlformats.org/officeDocument/2006/relationships/image" Target="../media/image9.svg"/><Relationship Id="rId11" Type="http://schemas.openxmlformats.org/officeDocument/2006/relationships/image" Target="../media/image12.png"/><Relationship Id="rId5" Type="http://schemas.openxmlformats.org/officeDocument/2006/relationships/image" Target="../media/image8.png"/><Relationship Id="rId15" Type="http://schemas.openxmlformats.org/officeDocument/2006/relationships/image" Target="../media/image14.png"/><Relationship Id="rId10" Type="http://schemas.openxmlformats.org/officeDocument/2006/relationships/image" Target="../media/image11.svg"/><Relationship Id="rId19" Type="http://schemas.openxmlformats.org/officeDocument/2006/relationships/image" Target="../media/image17.svg"/><Relationship Id="rId4" Type="http://schemas.openxmlformats.org/officeDocument/2006/relationships/slide" Target="slide19.xml"/><Relationship Id="rId9" Type="http://schemas.openxmlformats.org/officeDocument/2006/relationships/image" Target="../media/image10.png"/><Relationship Id="rId14" Type="http://schemas.openxmlformats.org/officeDocument/2006/relationships/slide" Target="slide16.xml"/></Relationships>
</file>

<file path=ppt/slides/_rels/slide7.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12.xml"/><Relationship Id="rId18" Type="http://schemas.openxmlformats.org/officeDocument/2006/relationships/image" Target="../media/image16.png"/><Relationship Id="rId3" Type="http://schemas.openxmlformats.org/officeDocument/2006/relationships/slide" Target="slide23.xml"/><Relationship Id="rId7" Type="http://schemas.openxmlformats.org/officeDocument/2006/relationships/slide" Target="slide10.xml"/><Relationship Id="rId12" Type="http://schemas.openxmlformats.org/officeDocument/2006/relationships/image" Target="../media/image13.svg"/><Relationship Id="rId17" Type="http://schemas.openxmlformats.org/officeDocument/2006/relationships/slide" Target="slide18.xml"/><Relationship Id="rId2" Type="http://schemas.openxmlformats.org/officeDocument/2006/relationships/slide" Target="slide1.xml"/><Relationship Id="rId16" Type="http://schemas.openxmlformats.org/officeDocument/2006/relationships/image" Target="../media/image15.svg"/><Relationship Id="rId1" Type="http://schemas.openxmlformats.org/officeDocument/2006/relationships/slideLayout" Target="../slideLayouts/slideLayout4.xml"/><Relationship Id="rId6" Type="http://schemas.openxmlformats.org/officeDocument/2006/relationships/image" Target="../media/image9.svg"/><Relationship Id="rId11" Type="http://schemas.openxmlformats.org/officeDocument/2006/relationships/image" Target="../media/image12.png"/><Relationship Id="rId5" Type="http://schemas.openxmlformats.org/officeDocument/2006/relationships/image" Target="../media/image8.png"/><Relationship Id="rId15" Type="http://schemas.openxmlformats.org/officeDocument/2006/relationships/image" Target="../media/image14.png"/><Relationship Id="rId10" Type="http://schemas.openxmlformats.org/officeDocument/2006/relationships/image" Target="../media/image11.svg"/><Relationship Id="rId19" Type="http://schemas.openxmlformats.org/officeDocument/2006/relationships/image" Target="../media/image17.svg"/><Relationship Id="rId4" Type="http://schemas.openxmlformats.org/officeDocument/2006/relationships/slide" Target="slide19.xml"/><Relationship Id="rId9" Type="http://schemas.openxmlformats.org/officeDocument/2006/relationships/image" Target="../media/image10.png"/><Relationship Id="rId14" Type="http://schemas.openxmlformats.org/officeDocument/2006/relationships/slide" Target="slide16.xml"/></Relationships>
</file>

<file path=ppt/slides/_rels/slide8.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12.xml"/><Relationship Id="rId18" Type="http://schemas.openxmlformats.org/officeDocument/2006/relationships/image" Target="../media/image16.png"/><Relationship Id="rId3" Type="http://schemas.openxmlformats.org/officeDocument/2006/relationships/slide" Target="slide23.xml"/><Relationship Id="rId7" Type="http://schemas.openxmlformats.org/officeDocument/2006/relationships/slide" Target="slide10.xml"/><Relationship Id="rId12" Type="http://schemas.openxmlformats.org/officeDocument/2006/relationships/image" Target="../media/image13.svg"/><Relationship Id="rId17" Type="http://schemas.openxmlformats.org/officeDocument/2006/relationships/slide" Target="slide18.xml"/><Relationship Id="rId2" Type="http://schemas.openxmlformats.org/officeDocument/2006/relationships/slide" Target="slide1.xml"/><Relationship Id="rId16" Type="http://schemas.openxmlformats.org/officeDocument/2006/relationships/image" Target="../media/image15.svg"/><Relationship Id="rId1" Type="http://schemas.openxmlformats.org/officeDocument/2006/relationships/slideLayout" Target="../slideLayouts/slideLayout4.xml"/><Relationship Id="rId6" Type="http://schemas.openxmlformats.org/officeDocument/2006/relationships/image" Target="../media/image9.svg"/><Relationship Id="rId11" Type="http://schemas.openxmlformats.org/officeDocument/2006/relationships/image" Target="../media/image12.png"/><Relationship Id="rId5" Type="http://schemas.openxmlformats.org/officeDocument/2006/relationships/image" Target="../media/image8.png"/><Relationship Id="rId15" Type="http://schemas.openxmlformats.org/officeDocument/2006/relationships/image" Target="../media/image14.png"/><Relationship Id="rId10" Type="http://schemas.openxmlformats.org/officeDocument/2006/relationships/image" Target="../media/image11.svg"/><Relationship Id="rId19" Type="http://schemas.openxmlformats.org/officeDocument/2006/relationships/image" Target="../media/image17.svg"/><Relationship Id="rId4" Type="http://schemas.openxmlformats.org/officeDocument/2006/relationships/slide" Target="slide19.xml"/><Relationship Id="rId9" Type="http://schemas.openxmlformats.org/officeDocument/2006/relationships/image" Target="../media/image10.png"/><Relationship Id="rId14" Type="http://schemas.openxmlformats.org/officeDocument/2006/relationships/slide" Target="slide16.xml"/></Relationships>
</file>

<file path=ppt/slides/_rels/slide9.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12.xml"/><Relationship Id="rId18" Type="http://schemas.openxmlformats.org/officeDocument/2006/relationships/image" Target="../media/image16.png"/><Relationship Id="rId3" Type="http://schemas.openxmlformats.org/officeDocument/2006/relationships/slide" Target="slide23.xml"/><Relationship Id="rId7" Type="http://schemas.openxmlformats.org/officeDocument/2006/relationships/slide" Target="slide10.xml"/><Relationship Id="rId12" Type="http://schemas.openxmlformats.org/officeDocument/2006/relationships/image" Target="../media/image13.svg"/><Relationship Id="rId17" Type="http://schemas.openxmlformats.org/officeDocument/2006/relationships/slide" Target="slide18.xml"/><Relationship Id="rId2" Type="http://schemas.openxmlformats.org/officeDocument/2006/relationships/slide" Target="slide1.xml"/><Relationship Id="rId16" Type="http://schemas.openxmlformats.org/officeDocument/2006/relationships/image" Target="../media/image15.svg"/><Relationship Id="rId1" Type="http://schemas.openxmlformats.org/officeDocument/2006/relationships/slideLayout" Target="../slideLayouts/slideLayout4.xml"/><Relationship Id="rId6" Type="http://schemas.openxmlformats.org/officeDocument/2006/relationships/image" Target="../media/image9.svg"/><Relationship Id="rId11" Type="http://schemas.openxmlformats.org/officeDocument/2006/relationships/image" Target="../media/image12.png"/><Relationship Id="rId5" Type="http://schemas.openxmlformats.org/officeDocument/2006/relationships/image" Target="../media/image8.png"/><Relationship Id="rId15" Type="http://schemas.openxmlformats.org/officeDocument/2006/relationships/image" Target="../media/image14.png"/><Relationship Id="rId10" Type="http://schemas.openxmlformats.org/officeDocument/2006/relationships/image" Target="../media/image11.svg"/><Relationship Id="rId19" Type="http://schemas.openxmlformats.org/officeDocument/2006/relationships/image" Target="../media/image17.svg"/><Relationship Id="rId4" Type="http://schemas.openxmlformats.org/officeDocument/2006/relationships/slide" Target="slide19.xml"/><Relationship Id="rId9" Type="http://schemas.openxmlformats.org/officeDocument/2006/relationships/image" Target="../media/image10.png"/><Relationship Id="rId14" Type="http://schemas.openxmlformats.org/officeDocument/2006/relationships/slide" Target="slide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Rounded Corners 35">
            <a:hlinkClick r:id="rId2" action="ppaction://hlinksldjump"/>
            <a:extLst>
              <a:ext uri="{FF2B5EF4-FFF2-40B4-BE49-F238E27FC236}">
                <a16:creationId xmlns:a16="http://schemas.microsoft.com/office/drawing/2014/main" id="{71F78B49-6133-3BE4-0A27-80476E21D3F7}"/>
              </a:ext>
            </a:extLst>
          </p:cNvPr>
          <p:cNvSpPr/>
          <p:nvPr/>
        </p:nvSpPr>
        <p:spPr>
          <a:xfrm>
            <a:off x="10572657" y="6362496"/>
            <a:ext cx="1096429" cy="276999"/>
          </a:xfrm>
          <a:prstGeom prst="roundRect">
            <a:avLst/>
          </a:prstGeom>
          <a:solidFill>
            <a:schemeClr val="accent2"/>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sp>
        <p:nvSpPr>
          <p:cNvPr id="2" name="Title 1">
            <a:extLst>
              <a:ext uri="{FF2B5EF4-FFF2-40B4-BE49-F238E27FC236}">
                <a16:creationId xmlns:a16="http://schemas.microsoft.com/office/drawing/2014/main" id="{7D7E4B94-B57E-2B04-B1E8-43EC0A59E6B6}"/>
              </a:ext>
            </a:extLst>
          </p:cNvPr>
          <p:cNvSpPr>
            <a:spLocks noGrp="1"/>
          </p:cNvSpPr>
          <p:nvPr>
            <p:ph type="title"/>
          </p:nvPr>
        </p:nvSpPr>
        <p:spPr/>
        <p:txBody>
          <a:bodyPr/>
          <a:lstStyle/>
          <a:p>
            <a:r>
              <a:rPr lang="en-US" dirty="0">
                <a:solidFill>
                  <a:schemeClr val="accent6"/>
                </a:solidFill>
              </a:rPr>
              <a:t>Axos Client Portal End-Investor Communications</a:t>
            </a:r>
          </a:p>
        </p:txBody>
      </p:sp>
      <p:sp>
        <p:nvSpPr>
          <p:cNvPr id="98" name="TextBox 97">
            <a:hlinkClick r:id="rId2" action="ppaction://hlinksldjump"/>
            <a:extLst>
              <a:ext uri="{FF2B5EF4-FFF2-40B4-BE49-F238E27FC236}">
                <a16:creationId xmlns:a16="http://schemas.microsoft.com/office/drawing/2014/main" id="{80D1C787-20AE-D914-E275-FAC70371D70D}"/>
              </a:ext>
            </a:extLst>
          </p:cNvPr>
          <p:cNvSpPr txBox="1"/>
          <p:nvPr/>
        </p:nvSpPr>
        <p:spPr>
          <a:xfrm>
            <a:off x="10421223" y="6362496"/>
            <a:ext cx="1450726" cy="276999"/>
          </a:xfrm>
          <a:prstGeom prst="rect">
            <a:avLst/>
          </a:prstGeom>
          <a:noFill/>
        </p:spPr>
        <p:txBody>
          <a:bodyPr wrap="square">
            <a:spAutoFit/>
          </a:bodyPr>
          <a:lstStyle/>
          <a:p>
            <a:pPr algn="ctr">
              <a:spcAft>
                <a:spcPts val="300"/>
              </a:spcAft>
            </a:pPr>
            <a:r>
              <a:rPr lang="en-US" sz="1200" spc="-100" dirty="0">
                <a:solidFill>
                  <a:schemeClr val="accent6"/>
                </a:solidFill>
                <a:latin typeface="Montserrat" pitchFamily="2" charset="77"/>
              </a:rPr>
              <a:t>Disclosures</a:t>
            </a:r>
          </a:p>
        </p:txBody>
      </p:sp>
      <p:sp>
        <p:nvSpPr>
          <p:cNvPr id="72" name="TextBox 71">
            <a:extLst>
              <a:ext uri="{FF2B5EF4-FFF2-40B4-BE49-F238E27FC236}">
                <a16:creationId xmlns:a16="http://schemas.microsoft.com/office/drawing/2014/main" id="{884E42CA-A6E1-434A-CA70-B8C6AC204432}"/>
              </a:ext>
            </a:extLst>
          </p:cNvPr>
          <p:cNvSpPr txBox="1"/>
          <p:nvPr/>
        </p:nvSpPr>
        <p:spPr>
          <a:xfrm>
            <a:off x="8773672" y="2441806"/>
            <a:ext cx="1778940" cy="461665"/>
          </a:xfrm>
          <a:prstGeom prst="rect">
            <a:avLst/>
          </a:prstGeom>
          <a:noFill/>
        </p:spPr>
        <p:txBody>
          <a:bodyPr wrap="square" rtlCol="0" anchor="b">
            <a:spAutoFit/>
          </a:bodyPr>
          <a:lstStyle/>
          <a:p>
            <a:pPr algn="ctr">
              <a:spcAft>
                <a:spcPts val="300"/>
              </a:spcAft>
            </a:pPr>
            <a:r>
              <a:rPr lang="en-US" sz="1200" b="1" spc="-100" dirty="0">
                <a:solidFill>
                  <a:schemeClr val="accent6"/>
                </a:solidFill>
                <a:latin typeface="Montserrat" pitchFamily="2" charset="77"/>
              </a:rPr>
              <a:t>Marketing Touchpoints</a:t>
            </a:r>
            <a:endParaRPr lang="en-US" sz="1200" spc="-100" dirty="0">
              <a:solidFill>
                <a:schemeClr val="accent6"/>
              </a:solidFill>
              <a:latin typeface="Montserrat" pitchFamily="2" charset="77"/>
            </a:endParaRPr>
          </a:p>
        </p:txBody>
      </p:sp>
      <p:sp>
        <p:nvSpPr>
          <p:cNvPr id="73" name="TextBox 72">
            <a:extLst>
              <a:ext uri="{FF2B5EF4-FFF2-40B4-BE49-F238E27FC236}">
                <a16:creationId xmlns:a16="http://schemas.microsoft.com/office/drawing/2014/main" id="{E4760632-CA08-1E67-9CC6-D88382C089AD}"/>
              </a:ext>
            </a:extLst>
          </p:cNvPr>
          <p:cNvSpPr txBox="1"/>
          <p:nvPr/>
        </p:nvSpPr>
        <p:spPr>
          <a:xfrm>
            <a:off x="8251295" y="1488337"/>
            <a:ext cx="2766846" cy="684803"/>
          </a:xfrm>
          <a:prstGeom prst="rect">
            <a:avLst/>
          </a:prstGeom>
          <a:noFill/>
        </p:spPr>
        <p:txBody>
          <a:bodyPr wrap="square" rtlCol="0" anchor="b">
            <a:spAutoFit/>
          </a:bodyPr>
          <a:lstStyle/>
          <a:p>
            <a:pPr algn="ctr">
              <a:spcAft>
                <a:spcPts val="300"/>
              </a:spcAft>
            </a:pPr>
            <a:r>
              <a:rPr lang="en-US" sz="1200" b="1" spc="-100" dirty="0">
                <a:solidFill>
                  <a:srgbClr val="F89539"/>
                </a:solidFill>
                <a:latin typeface="Montserrat" pitchFamily="2" charset="77"/>
              </a:rPr>
              <a:t>Additional Client Experience Touchpoints</a:t>
            </a:r>
          </a:p>
          <a:p>
            <a:pPr algn="ctr">
              <a:spcAft>
                <a:spcPts val="300"/>
              </a:spcAft>
            </a:pPr>
            <a:r>
              <a:rPr lang="en-US" sz="1200" i="1" spc="-100" dirty="0">
                <a:solidFill>
                  <a:schemeClr val="accent6"/>
                </a:solidFill>
                <a:latin typeface="Montserrat" pitchFamily="2" charset="77"/>
              </a:rPr>
              <a:t>Click on the Icons to View</a:t>
            </a:r>
          </a:p>
        </p:txBody>
      </p:sp>
      <p:sp>
        <p:nvSpPr>
          <p:cNvPr id="3" name="Oval 2">
            <a:hlinkClick r:id="rId3" action="ppaction://hlinksldjump"/>
            <a:hlinkHover r:id="rId4" action="ppaction://hlinksldjump"/>
            <a:extLst>
              <a:ext uri="{FF2B5EF4-FFF2-40B4-BE49-F238E27FC236}">
                <a16:creationId xmlns:a16="http://schemas.microsoft.com/office/drawing/2014/main" id="{B19DFAF9-E37C-FBE4-73C5-E567A3AF9336}"/>
              </a:ext>
            </a:extLst>
          </p:cNvPr>
          <p:cNvSpPr/>
          <p:nvPr/>
        </p:nvSpPr>
        <p:spPr>
          <a:xfrm>
            <a:off x="9191206" y="4547388"/>
            <a:ext cx="1016264" cy="1016264"/>
          </a:xfrm>
          <a:prstGeom prst="ellipse">
            <a:avLst/>
          </a:prstGeom>
          <a:solidFill>
            <a:schemeClr val="bg1">
              <a:lumMod val="85000"/>
            </a:schemeClr>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02DAE091-38E7-6EE4-6E0B-B338E3FC0EE1}"/>
              </a:ext>
            </a:extLst>
          </p:cNvPr>
          <p:cNvSpPr txBox="1"/>
          <p:nvPr/>
        </p:nvSpPr>
        <p:spPr>
          <a:xfrm>
            <a:off x="8809868" y="4210519"/>
            <a:ext cx="1778940" cy="276999"/>
          </a:xfrm>
          <a:prstGeom prst="rect">
            <a:avLst/>
          </a:prstGeom>
          <a:noFill/>
        </p:spPr>
        <p:txBody>
          <a:bodyPr wrap="square" rtlCol="0" anchor="b">
            <a:spAutoFit/>
          </a:bodyPr>
          <a:lstStyle/>
          <a:p>
            <a:pPr algn="ctr">
              <a:spcAft>
                <a:spcPts val="300"/>
              </a:spcAft>
            </a:pPr>
            <a:r>
              <a:rPr lang="en-US" sz="1200" b="1" spc="-100" dirty="0">
                <a:solidFill>
                  <a:schemeClr val="accent6"/>
                </a:solidFill>
                <a:latin typeface="Montserrat" pitchFamily="2" charset="77"/>
              </a:rPr>
              <a:t>Marketing Resources</a:t>
            </a:r>
            <a:endParaRPr lang="en-US" sz="1200" spc="-100" dirty="0">
              <a:solidFill>
                <a:schemeClr val="accent6"/>
              </a:solidFill>
              <a:latin typeface="Montserrat" pitchFamily="2" charset="77"/>
            </a:endParaRPr>
          </a:p>
        </p:txBody>
      </p:sp>
      <p:pic>
        <p:nvPicPr>
          <p:cNvPr id="7" name="Graphic 6" descr="Newspaper outline">
            <a:hlinkClick r:id="rId3" action="ppaction://hlinksldjump"/>
            <a:hlinkHover r:id="rId4" action="ppaction://hlinksldjump"/>
            <a:extLst>
              <a:ext uri="{FF2B5EF4-FFF2-40B4-BE49-F238E27FC236}">
                <a16:creationId xmlns:a16="http://schemas.microsoft.com/office/drawing/2014/main" id="{DB729DF6-A7F6-B28B-ED49-BDFFFD542F8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16338" y="4690808"/>
            <a:ext cx="766000" cy="766000"/>
          </a:xfrm>
          <a:prstGeom prst="rect">
            <a:avLst/>
          </a:prstGeom>
        </p:spPr>
      </p:pic>
      <p:cxnSp>
        <p:nvCxnSpPr>
          <p:cNvPr id="14" name="Straight Connector 13">
            <a:extLst>
              <a:ext uri="{FF2B5EF4-FFF2-40B4-BE49-F238E27FC236}">
                <a16:creationId xmlns:a16="http://schemas.microsoft.com/office/drawing/2014/main" id="{F9644CA8-3D79-A31F-6A50-B695B5AC5AEF}"/>
              </a:ext>
            </a:extLst>
          </p:cNvPr>
          <p:cNvCxnSpPr>
            <a:cxnSpLocks/>
          </p:cNvCxnSpPr>
          <p:nvPr/>
        </p:nvCxnSpPr>
        <p:spPr>
          <a:xfrm flipH="1">
            <a:off x="2403506" y="2182075"/>
            <a:ext cx="37054" cy="3841752"/>
          </a:xfrm>
          <a:prstGeom prst="lin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cxnSp>
      <p:sp>
        <p:nvSpPr>
          <p:cNvPr id="25" name="Oval 24">
            <a:extLst>
              <a:ext uri="{FF2B5EF4-FFF2-40B4-BE49-F238E27FC236}">
                <a16:creationId xmlns:a16="http://schemas.microsoft.com/office/drawing/2014/main" id="{D4738E8E-EE6C-3C1A-F3CD-89A2A0718B03}"/>
              </a:ext>
            </a:extLst>
          </p:cNvPr>
          <p:cNvSpPr/>
          <p:nvPr/>
        </p:nvSpPr>
        <p:spPr>
          <a:xfrm>
            <a:off x="2020380" y="1569969"/>
            <a:ext cx="857120" cy="857120"/>
          </a:xfrm>
          <a:prstGeom prst="ellipse">
            <a:avLst/>
          </a:prstGeom>
          <a:solidFill>
            <a:schemeClr val="accent6">
              <a:lumMod val="65000"/>
              <a:lumOff val="35000"/>
            </a:schemeClr>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C0FA8382-60D9-510F-3726-7C0719BA779C}"/>
              </a:ext>
            </a:extLst>
          </p:cNvPr>
          <p:cNvSpPr txBox="1"/>
          <p:nvPr/>
        </p:nvSpPr>
        <p:spPr>
          <a:xfrm>
            <a:off x="793573" y="1737576"/>
            <a:ext cx="1445987" cy="461665"/>
          </a:xfrm>
          <a:prstGeom prst="rect">
            <a:avLst/>
          </a:prstGeom>
          <a:noFill/>
        </p:spPr>
        <p:txBody>
          <a:bodyPr wrap="square" rtlCol="0" anchor="b">
            <a:spAutoFit/>
          </a:bodyPr>
          <a:lstStyle/>
          <a:p>
            <a:r>
              <a:rPr lang="en-US" sz="1200" b="1" spc="-100" dirty="0">
                <a:solidFill>
                  <a:schemeClr val="accent6"/>
                </a:solidFill>
                <a:latin typeface="Montserrat" pitchFamily="2" charset="77"/>
              </a:rPr>
              <a:t>Initial</a:t>
            </a:r>
          </a:p>
          <a:p>
            <a:r>
              <a:rPr lang="en-US" sz="1200" b="1" spc="-100" dirty="0">
                <a:solidFill>
                  <a:schemeClr val="accent6"/>
                </a:solidFill>
                <a:latin typeface="Montserrat" pitchFamily="2" charset="77"/>
              </a:rPr>
              <a:t>Launch Portal </a:t>
            </a:r>
          </a:p>
        </p:txBody>
      </p:sp>
      <p:sp>
        <p:nvSpPr>
          <p:cNvPr id="17" name="Oval 16">
            <a:hlinkClick r:id="rId7" action="ppaction://hlinksldjump"/>
            <a:hlinkHover r:id="rId8" action="ppaction://hlinksldjump"/>
            <a:extLst>
              <a:ext uri="{FF2B5EF4-FFF2-40B4-BE49-F238E27FC236}">
                <a16:creationId xmlns:a16="http://schemas.microsoft.com/office/drawing/2014/main" id="{955993BC-8423-EC20-2118-54C1AFCBEE63}"/>
              </a:ext>
            </a:extLst>
          </p:cNvPr>
          <p:cNvSpPr/>
          <p:nvPr/>
        </p:nvSpPr>
        <p:spPr>
          <a:xfrm>
            <a:off x="1997347" y="2873013"/>
            <a:ext cx="857120" cy="857120"/>
          </a:xfrm>
          <a:prstGeom prst="ellipse">
            <a:avLst/>
          </a:prstGeom>
          <a:solidFill>
            <a:schemeClr val="bg1">
              <a:lumMod val="85000"/>
            </a:schemeClr>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hlinkClick r:id="rId9" action="ppaction://hlinksldjump"/>
            <a:hlinkHover r:id="rId10" action="ppaction://hlinksldjump"/>
            <a:extLst>
              <a:ext uri="{FF2B5EF4-FFF2-40B4-BE49-F238E27FC236}">
                <a16:creationId xmlns:a16="http://schemas.microsoft.com/office/drawing/2014/main" id="{42BF9D9C-16AE-3A21-171E-E92FCC34E33B}"/>
              </a:ext>
            </a:extLst>
          </p:cNvPr>
          <p:cNvSpPr/>
          <p:nvPr/>
        </p:nvSpPr>
        <p:spPr>
          <a:xfrm>
            <a:off x="1974946" y="4176057"/>
            <a:ext cx="857120" cy="857120"/>
          </a:xfrm>
          <a:prstGeom prst="ellipse">
            <a:avLst/>
          </a:prstGeom>
          <a:solidFill>
            <a:schemeClr val="bg1">
              <a:lumMod val="85000"/>
            </a:schemeClr>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3D7DB99C-27CA-FAFB-E4CD-95AA7EF26B85}"/>
              </a:ext>
            </a:extLst>
          </p:cNvPr>
          <p:cNvSpPr txBox="1"/>
          <p:nvPr/>
        </p:nvSpPr>
        <p:spPr>
          <a:xfrm>
            <a:off x="793573" y="4002792"/>
            <a:ext cx="1646987" cy="1015663"/>
          </a:xfrm>
          <a:prstGeom prst="rect">
            <a:avLst/>
          </a:prstGeom>
          <a:noFill/>
        </p:spPr>
        <p:txBody>
          <a:bodyPr wrap="square" rtlCol="0" anchor="b">
            <a:spAutoFit/>
          </a:bodyPr>
          <a:lstStyle/>
          <a:p>
            <a:r>
              <a:rPr lang="en-US" sz="1200" b="1" spc="-100" dirty="0">
                <a:solidFill>
                  <a:schemeClr val="accent6"/>
                </a:solidFill>
                <a:latin typeface="Montserrat" pitchFamily="2" charset="77"/>
              </a:rPr>
              <a:t>+2 Days</a:t>
            </a:r>
          </a:p>
          <a:p>
            <a:r>
              <a:rPr lang="en-US" sz="1200" spc="-100" dirty="0">
                <a:solidFill>
                  <a:schemeClr val="accent6"/>
                </a:solidFill>
                <a:latin typeface="Montserrat" pitchFamily="2" charset="77"/>
              </a:rPr>
              <a:t>Current Client Registration</a:t>
            </a:r>
          </a:p>
          <a:p>
            <a:r>
              <a:rPr lang="en-US" sz="1200" spc="-100" dirty="0">
                <a:solidFill>
                  <a:schemeClr val="accent6"/>
                </a:solidFill>
                <a:latin typeface="Montserrat" pitchFamily="2" charset="77"/>
              </a:rPr>
              <a:t>invitation</a:t>
            </a:r>
          </a:p>
          <a:p>
            <a:r>
              <a:rPr lang="en-US" sz="1200" spc="-100" dirty="0">
                <a:solidFill>
                  <a:schemeClr val="accent6"/>
                </a:solidFill>
                <a:latin typeface="Montserrat" pitchFamily="2" charset="77"/>
              </a:rPr>
              <a:t>Reminder</a:t>
            </a:r>
          </a:p>
        </p:txBody>
      </p:sp>
      <p:sp>
        <p:nvSpPr>
          <p:cNvPr id="29" name="Oval 28">
            <a:hlinkClick r:id="rId9" action="ppaction://hlinksldjump"/>
            <a:hlinkHover r:id="rId11" action="ppaction://hlinksldjump"/>
            <a:extLst>
              <a:ext uri="{FF2B5EF4-FFF2-40B4-BE49-F238E27FC236}">
                <a16:creationId xmlns:a16="http://schemas.microsoft.com/office/drawing/2014/main" id="{E248A5AE-836B-4A94-FF12-32A5D43D7A32}"/>
              </a:ext>
            </a:extLst>
          </p:cNvPr>
          <p:cNvSpPr/>
          <p:nvPr/>
        </p:nvSpPr>
        <p:spPr>
          <a:xfrm>
            <a:off x="1974946" y="5479101"/>
            <a:ext cx="857120" cy="857120"/>
          </a:xfrm>
          <a:prstGeom prst="ellipse">
            <a:avLst/>
          </a:prstGeom>
          <a:solidFill>
            <a:schemeClr val="bg1">
              <a:lumMod val="85000"/>
            </a:schemeClr>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4E0A4038-C6A4-9112-33D4-80E14F73A557}"/>
              </a:ext>
            </a:extLst>
          </p:cNvPr>
          <p:cNvSpPr txBox="1"/>
          <p:nvPr/>
        </p:nvSpPr>
        <p:spPr>
          <a:xfrm>
            <a:off x="793573" y="2805143"/>
            <a:ext cx="1778940" cy="830997"/>
          </a:xfrm>
          <a:prstGeom prst="rect">
            <a:avLst/>
          </a:prstGeom>
          <a:noFill/>
        </p:spPr>
        <p:txBody>
          <a:bodyPr wrap="square" rtlCol="0" anchor="b">
            <a:spAutoFit/>
          </a:bodyPr>
          <a:lstStyle/>
          <a:p>
            <a:r>
              <a:rPr lang="en-US" sz="1200" b="1" spc="-100" dirty="0">
                <a:solidFill>
                  <a:schemeClr val="accent6"/>
                </a:solidFill>
                <a:latin typeface="Montserrat" pitchFamily="2" charset="77"/>
              </a:rPr>
              <a:t>9 am Next Day</a:t>
            </a:r>
          </a:p>
          <a:p>
            <a:r>
              <a:rPr lang="en-US" sz="1200" spc="-100" dirty="0">
                <a:solidFill>
                  <a:schemeClr val="accent6"/>
                </a:solidFill>
                <a:latin typeface="Montserrat" pitchFamily="2" charset="77"/>
              </a:rPr>
              <a:t>Current Client Registration</a:t>
            </a:r>
          </a:p>
          <a:p>
            <a:r>
              <a:rPr lang="en-US" sz="1200" spc="-100" dirty="0">
                <a:solidFill>
                  <a:schemeClr val="accent6"/>
                </a:solidFill>
                <a:latin typeface="Montserrat" pitchFamily="2" charset="77"/>
              </a:rPr>
              <a:t>invitation</a:t>
            </a:r>
          </a:p>
        </p:txBody>
      </p:sp>
      <p:sp>
        <p:nvSpPr>
          <p:cNvPr id="46" name="TextBox 45">
            <a:extLst>
              <a:ext uri="{FF2B5EF4-FFF2-40B4-BE49-F238E27FC236}">
                <a16:creationId xmlns:a16="http://schemas.microsoft.com/office/drawing/2014/main" id="{B3480C43-229F-E424-FA56-7FED781C5B66}"/>
              </a:ext>
            </a:extLst>
          </p:cNvPr>
          <p:cNvSpPr txBox="1"/>
          <p:nvPr/>
        </p:nvSpPr>
        <p:spPr>
          <a:xfrm>
            <a:off x="261410" y="588940"/>
            <a:ext cx="3698194" cy="815608"/>
          </a:xfrm>
          <a:prstGeom prst="rect">
            <a:avLst/>
          </a:prstGeom>
          <a:noFill/>
        </p:spPr>
        <p:txBody>
          <a:bodyPr wrap="square" rtlCol="0" anchor="b">
            <a:spAutoFit/>
          </a:bodyPr>
          <a:lstStyle/>
          <a:p>
            <a:pPr algn="ctr">
              <a:spcAft>
                <a:spcPts val="300"/>
              </a:spcAft>
            </a:pPr>
            <a:r>
              <a:rPr lang="en-US" sz="1100" b="1" spc="-100" dirty="0">
                <a:solidFill>
                  <a:srgbClr val="F89539"/>
                </a:solidFill>
                <a:latin typeface="Montserrat" pitchFamily="2" charset="77"/>
              </a:rPr>
              <a:t>Current Client Registration Email Journey</a:t>
            </a:r>
          </a:p>
          <a:p>
            <a:pPr algn="ctr">
              <a:spcAft>
                <a:spcPts val="300"/>
              </a:spcAft>
            </a:pPr>
            <a:r>
              <a:rPr lang="en-US" sz="1000" spc="-100" dirty="0">
                <a:solidFill>
                  <a:schemeClr val="accent6"/>
                </a:solidFill>
                <a:latin typeface="Montserrat" pitchFamily="2" charset="77"/>
              </a:rPr>
              <a:t>When working with your CSA, you can elect for Axos to trigger an onboarding journey for your existing clients to register for the Portal.</a:t>
            </a:r>
          </a:p>
          <a:p>
            <a:pPr algn="ctr">
              <a:spcAft>
                <a:spcPts val="300"/>
              </a:spcAft>
            </a:pPr>
            <a:r>
              <a:rPr lang="en-US" sz="1100" b="1" i="1" spc="-100" dirty="0">
                <a:solidFill>
                  <a:schemeClr val="accent6"/>
                </a:solidFill>
                <a:latin typeface="Montserrat" pitchFamily="2" charset="77"/>
              </a:rPr>
              <a:t>Click on the Icons to View Emails</a:t>
            </a:r>
          </a:p>
        </p:txBody>
      </p:sp>
      <p:pic>
        <p:nvPicPr>
          <p:cNvPr id="89" name="Graphic 88" descr="Send outline">
            <a:hlinkClick r:id="rId9" action="ppaction://hlinksldjump"/>
            <a:hlinkHover r:id="rId11" action="ppaction://hlinksldjump"/>
            <a:extLst>
              <a:ext uri="{FF2B5EF4-FFF2-40B4-BE49-F238E27FC236}">
                <a16:creationId xmlns:a16="http://schemas.microsoft.com/office/drawing/2014/main" id="{262CA361-AE0D-8C8D-A70C-F9932270BAC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091640" y="5652709"/>
            <a:ext cx="555261" cy="555261"/>
          </a:xfrm>
          <a:prstGeom prst="rect">
            <a:avLst/>
          </a:prstGeom>
        </p:spPr>
      </p:pic>
      <p:pic>
        <p:nvPicPr>
          <p:cNvPr id="90" name="Graphic 89" descr="Send outline">
            <a:hlinkClick r:id="rId9" action="ppaction://hlinksldjump"/>
            <a:hlinkHover r:id="rId10" action="ppaction://hlinksldjump"/>
            <a:extLst>
              <a:ext uri="{FF2B5EF4-FFF2-40B4-BE49-F238E27FC236}">
                <a16:creationId xmlns:a16="http://schemas.microsoft.com/office/drawing/2014/main" id="{7F90CC2D-63E6-0BC8-8C8C-C2EB73B9F6A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091640" y="4327474"/>
            <a:ext cx="555261" cy="555261"/>
          </a:xfrm>
          <a:prstGeom prst="rect">
            <a:avLst/>
          </a:prstGeom>
        </p:spPr>
      </p:pic>
      <p:pic>
        <p:nvPicPr>
          <p:cNvPr id="91" name="Graphic 90" descr="Send outline">
            <a:hlinkClick r:id="rId7" action="ppaction://hlinksldjump"/>
            <a:hlinkHover r:id="rId8" action="ppaction://hlinksldjump"/>
            <a:extLst>
              <a:ext uri="{FF2B5EF4-FFF2-40B4-BE49-F238E27FC236}">
                <a16:creationId xmlns:a16="http://schemas.microsoft.com/office/drawing/2014/main" id="{5D64F5E1-EEFD-3DE7-8ADA-E65D1FAB5C7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125875" y="2995823"/>
            <a:ext cx="555261" cy="555261"/>
          </a:xfrm>
          <a:prstGeom prst="rect">
            <a:avLst/>
          </a:prstGeom>
        </p:spPr>
      </p:pic>
      <p:pic>
        <p:nvPicPr>
          <p:cNvPr id="93" name="Graphic 92" descr="Double Tap Gesture outline">
            <a:extLst>
              <a:ext uri="{FF2B5EF4-FFF2-40B4-BE49-F238E27FC236}">
                <a16:creationId xmlns:a16="http://schemas.microsoft.com/office/drawing/2014/main" id="{C8905BAA-0C0A-8C87-AA87-C9370124E7CB}"/>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136834" y="1703851"/>
            <a:ext cx="627039" cy="627039"/>
          </a:xfrm>
          <a:prstGeom prst="rect">
            <a:avLst/>
          </a:prstGeom>
        </p:spPr>
      </p:pic>
      <p:sp>
        <p:nvSpPr>
          <p:cNvPr id="35" name="TextBox 34">
            <a:extLst>
              <a:ext uri="{FF2B5EF4-FFF2-40B4-BE49-F238E27FC236}">
                <a16:creationId xmlns:a16="http://schemas.microsoft.com/office/drawing/2014/main" id="{7D6E82F7-A342-6BE1-ABF9-8D8BEB5703AA}"/>
              </a:ext>
            </a:extLst>
          </p:cNvPr>
          <p:cNvSpPr txBox="1"/>
          <p:nvPr/>
        </p:nvSpPr>
        <p:spPr>
          <a:xfrm>
            <a:off x="793573" y="5320558"/>
            <a:ext cx="1316089" cy="1015663"/>
          </a:xfrm>
          <a:prstGeom prst="rect">
            <a:avLst/>
          </a:prstGeom>
          <a:noFill/>
        </p:spPr>
        <p:txBody>
          <a:bodyPr wrap="square" rtlCol="0" anchor="b">
            <a:spAutoFit/>
          </a:bodyPr>
          <a:lstStyle/>
          <a:p>
            <a:r>
              <a:rPr lang="en-US" sz="1200" b="1" spc="-100" dirty="0">
                <a:solidFill>
                  <a:schemeClr val="accent6"/>
                </a:solidFill>
                <a:latin typeface="Montserrat" pitchFamily="2" charset="77"/>
              </a:rPr>
              <a:t>+7 Days</a:t>
            </a:r>
          </a:p>
          <a:p>
            <a:r>
              <a:rPr lang="en-US" sz="1200" spc="-100" dirty="0">
                <a:solidFill>
                  <a:schemeClr val="accent6"/>
                </a:solidFill>
                <a:latin typeface="Montserrat" pitchFamily="2" charset="77"/>
              </a:rPr>
              <a:t>Current Client Registration</a:t>
            </a:r>
          </a:p>
          <a:p>
            <a:r>
              <a:rPr lang="en-US" sz="1200" spc="-100" dirty="0">
                <a:solidFill>
                  <a:schemeClr val="accent6"/>
                </a:solidFill>
                <a:latin typeface="Montserrat" pitchFamily="2" charset="77"/>
              </a:rPr>
              <a:t>invitation</a:t>
            </a:r>
          </a:p>
          <a:p>
            <a:r>
              <a:rPr lang="en-US" sz="1200" spc="-100" dirty="0">
                <a:solidFill>
                  <a:schemeClr val="accent6"/>
                </a:solidFill>
                <a:latin typeface="Montserrat" pitchFamily="2" charset="77"/>
              </a:rPr>
              <a:t>Reminder</a:t>
            </a:r>
          </a:p>
        </p:txBody>
      </p:sp>
      <p:cxnSp>
        <p:nvCxnSpPr>
          <p:cNvPr id="37" name="Straight Connector 36">
            <a:extLst>
              <a:ext uri="{FF2B5EF4-FFF2-40B4-BE49-F238E27FC236}">
                <a16:creationId xmlns:a16="http://schemas.microsoft.com/office/drawing/2014/main" id="{40350EC2-2FE0-3DF2-AA13-F0C572916841}"/>
              </a:ext>
            </a:extLst>
          </p:cNvPr>
          <p:cNvCxnSpPr>
            <a:cxnSpLocks/>
          </p:cNvCxnSpPr>
          <p:nvPr/>
        </p:nvCxnSpPr>
        <p:spPr>
          <a:xfrm flipH="1">
            <a:off x="6599940" y="2182075"/>
            <a:ext cx="37054" cy="3841752"/>
          </a:xfrm>
          <a:prstGeom prst="lin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cxnSp>
      <p:sp>
        <p:nvSpPr>
          <p:cNvPr id="38" name="Oval 37">
            <a:extLst>
              <a:ext uri="{FF2B5EF4-FFF2-40B4-BE49-F238E27FC236}">
                <a16:creationId xmlns:a16="http://schemas.microsoft.com/office/drawing/2014/main" id="{615F7849-2293-00F0-3F4A-27422C21DEB7}"/>
              </a:ext>
            </a:extLst>
          </p:cNvPr>
          <p:cNvSpPr/>
          <p:nvPr/>
        </p:nvSpPr>
        <p:spPr>
          <a:xfrm>
            <a:off x="6208434" y="1498327"/>
            <a:ext cx="857120" cy="857120"/>
          </a:xfrm>
          <a:prstGeom prst="ellipse">
            <a:avLst/>
          </a:prstGeom>
          <a:solidFill>
            <a:schemeClr val="accent6">
              <a:lumMod val="65000"/>
              <a:lumOff val="35000"/>
            </a:schemeClr>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5A4AB0E8-F1A1-5E29-0BDF-DC5750A220F5}"/>
              </a:ext>
            </a:extLst>
          </p:cNvPr>
          <p:cNvSpPr txBox="1"/>
          <p:nvPr/>
        </p:nvSpPr>
        <p:spPr>
          <a:xfrm>
            <a:off x="4990007" y="1737576"/>
            <a:ext cx="1445987" cy="461665"/>
          </a:xfrm>
          <a:prstGeom prst="rect">
            <a:avLst/>
          </a:prstGeom>
          <a:noFill/>
        </p:spPr>
        <p:txBody>
          <a:bodyPr wrap="square" rtlCol="0" anchor="b">
            <a:spAutoFit/>
          </a:bodyPr>
          <a:lstStyle/>
          <a:p>
            <a:r>
              <a:rPr lang="en-US" sz="1200" b="1" spc="-100" dirty="0">
                <a:solidFill>
                  <a:schemeClr val="accent6"/>
                </a:solidFill>
                <a:latin typeface="Montserrat" pitchFamily="2" charset="77"/>
              </a:rPr>
              <a:t>New Client Onboarded</a:t>
            </a:r>
          </a:p>
        </p:txBody>
      </p:sp>
      <p:sp>
        <p:nvSpPr>
          <p:cNvPr id="40" name="Oval 39">
            <a:hlinkClick r:id="rId16" action="ppaction://hlinksldjump"/>
            <a:hlinkHover r:id="rId17" action="ppaction://hlinksldjump"/>
            <a:extLst>
              <a:ext uri="{FF2B5EF4-FFF2-40B4-BE49-F238E27FC236}">
                <a16:creationId xmlns:a16="http://schemas.microsoft.com/office/drawing/2014/main" id="{D3F9B0AC-BA14-94EB-FF85-6663476467F4}"/>
              </a:ext>
            </a:extLst>
          </p:cNvPr>
          <p:cNvSpPr/>
          <p:nvPr/>
        </p:nvSpPr>
        <p:spPr>
          <a:xfrm>
            <a:off x="6193781" y="2873013"/>
            <a:ext cx="857120" cy="857120"/>
          </a:xfrm>
          <a:prstGeom prst="ellipse">
            <a:avLst/>
          </a:prstGeom>
          <a:solidFill>
            <a:schemeClr val="bg1">
              <a:lumMod val="85000"/>
            </a:schemeClr>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hlinkClick r:id="rId18" action="ppaction://hlinksldjump"/>
            <a:hlinkHover r:id="rId19" action="ppaction://hlinksldjump"/>
            <a:extLst>
              <a:ext uri="{FF2B5EF4-FFF2-40B4-BE49-F238E27FC236}">
                <a16:creationId xmlns:a16="http://schemas.microsoft.com/office/drawing/2014/main" id="{A12D6486-4440-DE5A-A52A-40C9DA43EB0E}"/>
              </a:ext>
            </a:extLst>
          </p:cNvPr>
          <p:cNvSpPr/>
          <p:nvPr/>
        </p:nvSpPr>
        <p:spPr>
          <a:xfrm>
            <a:off x="6171380" y="4176057"/>
            <a:ext cx="857120" cy="857120"/>
          </a:xfrm>
          <a:prstGeom prst="ellipse">
            <a:avLst/>
          </a:prstGeom>
          <a:solidFill>
            <a:schemeClr val="bg1">
              <a:lumMod val="85000"/>
            </a:schemeClr>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EDE3FF89-06A7-F042-1FE3-514C8A058A71}"/>
              </a:ext>
            </a:extLst>
          </p:cNvPr>
          <p:cNvSpPr txBox="1"/>
          <p:nvPr/>
        </p:nvSpPr>
        <p:spPr>
          <a:xfrm>
            <a:off x="4990007" y="4187458"/>
            <a:ext cx="1112902" cy="830997"/>
          </a:xfrm>
          <a:prstGeom prst="rect">
            <a:avLst/>
          </a:prstGeom>
          <a:noFill/>
        </p:spPr>
        <p:txBody>
          <a:bodyPr wrap="square" rtlCol="0" anchor="b">
            <a:spAutoFit/>
          </a:bodyPr>
          <a:lstStyle/>
          <a:p>
            <a:r>
              <a:rPr lang="en-US" sz="1200" b="1" spc="-100" dirty="0">
                <a:solidFill>
                  <a:schemeClr val="accent6"/>
                </a:solidFill>
                <a:latin typeface="Montserrat" pitchFamily="2" charset="77"/>
              </a:rPr>
              <a:t>+2 Days</a:t>
            </a:r>
          </a:p>
          <a:p>
            <a:r>
              <a:rPr lang="en-US" sz="1200" spc="-100" dirty="0">
                <a:solidFill>
                  <a:schemeClr val="accent6"/>
                </a:solidFill>
                <a:latin typeface="Montserrat" pitchFamily="2" charset="77"/>
              </a:rPr>
              <a:t>Registration</a:t>
            </a:r>
          </a:p>
          <a:p>
            <a:r>
              <a:rPr lang="en-US" sz="1200" spc="-100" dirty="0">
                <a:solidFill>
                  <a:schemeClr val="accent6"/>
                </a:solidFill>
                <a:latin typeface="Montserrat" pitchFamily="2" charset="77"/>
              </a:rPr>
              <a:t>invitation</a:t>
            </a:r>
          </a:p>
          <a:p>
            <a:r>
              <a:rPr lang="en-US" sz="1200" spc="-100" dirty="0">
                <a:solidFill>
                  <a:schemeClr val="accent6"/>
                </a:solidFill>
                <a:latin typeface="Montserrat" pitchFamily="2" charset="77"/>
              </a:rPr>
              <a:t>Reminder</a:t>
            </a:r>
          </a:p>
        </p:txBody>
      </p:sp>
      <p:sp>
        <p:nvSpPr>
          <p:cNvPr id="44" name="Oval 43">
            <a:hlinkClick r:id="rId18" action="ppaction://hlinksldjump"/>
            <a:hlinkHover r:id="rId20" action="ppaction://hlinksldjump"/>
            <a:extLst>
              <a:ext uri="{FF2B5EF4-FFF2-40B4-BE49-F238E27FC236}">
                <a16:creationId xmlns:a16="http://schemas.microsoft.com/office/drawing/2014/main" id="{C5D99E9F-7C63-CBB0-B96E-A9901A57CC4F}"/>
              </a:ext>
            </a:extLst>
          </p:cNvPr>
          <p:cNvSpPr/>
          <p:nvPr/>
        </p:nvSpPr>
        <p:spPr>
          <a:xfrm>
            <a:off x="6171380" y="5479101"/>
            <a:ext cx="857120" cy="857120"/>
          </a:xfrm>
          <a:prstGeom prst="ellipse">
            <a:avLst/>
          </a:prstGeom>
          <a:solidFill>
            <a:schemeClr val="bg1">
              <a:lumMod val="85000"/>
            </a:schemeClr>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536D8376-84A7-3179-CEEF-B414B21AEF7B}"/>
              </a:ext>
            </a:extLst>
          </p:cNvPr>
          <p:cNvSpPr txBox="1"/>
          <p:nvPr/>
        </p:nvSpPr>
        <p:spPr>
          <a:xfrm>
            <a:off x="4990007" y="2989809"/>
            <a:ext cx="1778940" cy="646331"/>
          </a:xfrm>
          <a:prstGeom prst="rect">
            <a:avLst/>
          </a:prstGeom>
          <a:noFill/>
        </p:spPr>
        <p:txBody>
          <a:bodyPr wrap="square" rtlCol="0" anchor="b">
            <a:spAutoFit/>
          </a:bodyPr>
          <a:lstStyle/>
          <a:p>
            <a:r>
              <a:rPr lang="en-US" sz="1200" b="1" spc="-100" dirty="0">
                <a:solidFill>
                  <a:schemeClr val="accent6"/>
                </a:solidFill>
                <a:latin typeface="Montserrat" pitchFamily="2" charset="77"/>
              </a:rPr>
              <a:t>9 am Next Day</a:t>
            </a:r>
          </a:p>
          <a:p>
            <a:r>
              <a:rPr lang="en-US" sz="1200" spc="-100" dirty="0">
                <a:solidFill>
                  <a:schemeClr val="accent6"/>
                </a:solidFill>
                <a:latin typeface="Montserrat" pitchFamily="2" charset="77"/>
              </a:rPr>
              <a:t>Registration</a:t>
            </a:r>
          </a:p>
          <a:p>
            <a:r>
              <a:rPr lang="en-US" sz="1200" spc="-100" dirty="0">
                <a:solidFill>
                  <a:schemeClr val="accent6"/>
                </a:solidFill>
                <a:latin typeface="Montserrat" pitchFamily="2" charset="77"/>
              </a:rPr>
              <a:t>invitation</a:t>
            </a:r>
          </a:p>
        </p:txBody>
      </p:sp>
      <p:sp>
        <p:nvSpPr>
          <p:cNvPr id="48" name="TextBox 47">
            <a:extLst>
              <a:ext uri="{FF2B5EF4-FFF2-40B4-BE49-F238E27FC236}">
                <a16:creationId xmlns:a16="http://schemas.microsoft.com/office/drawing/2014/main" id="{BEBD7EAD-8AB4-7007-36B8-29F8904F3A03}"/>
              </a:ext>
            </a:extLst>
          </p:cNvPr>
          <p:cNvSpPr txBox="1"/>
          <p:nvPr/>
        </p:nvSpPr>
        <p:spPr>
          <a:xfrm>
            <a:off x="4457844" y="588940"/>
            <a:ext cx="4040204" cy="830997"/>
          </a:xfrm>
          <a:prstGeom prst="rect">
            <a:avLst/>
          </a:prstGeom>
          <a:noFill/>
        </p:spPr>
        <p:txBody>
          <a:bodyPr wrap="square" rtlCol="0" anchor="b">
            <a:spAutoFit/>
          </a:bodyPr>
          <a:lstStyle/>
          <a:p>
            <a:pPr algn="ctr">
              <a:spcAft>
                <a:spcPts val="300"/>
              </a:spcAft>
            </a:pPr>
            <a:r>
              <a:rPr lang="en-US" sz="1200" b="1" spc="-100" dirty="0">
                <a:solidFill>
                  <a:srgbClr val="F89539"/>
                </a:solidFill>
                <a:latin typeface="Montserrat" pitchFamily="2" charset="77"/>
              </a:rPr>
              <a:t>New Client Registration Email Journey</a:t>
            </a:r>
          </a:p>
          <a:p>
            <a:pPr algn="ctr">
              <a:spcAft>
                <a:spcPts val="300"/>
              </a:spcAft>
            </a:pPr>
            <a:r>
              <a:rPr lang="en-US" sz="1000" spc="-100" dirty="0">
                <a:solidFill>
                  <a:schemeClr val="accent6"/>
                </a:solidFill>
                <a:latin typeface="Montserrat" pitchFamily="2" charset="77"/>
              </a:rPr>
              <a:t>Once your firm has been onboarded to the portal, any new clients that you add to your firm will receive an onboarding journey to register for the portal.</a:t>
            </a:r>
          </a:p>
          <a:p>
            <a:pPr algn="ctr">
              <a:spcAft>
                <a:spcPts val="300"/>
              </a:spcAft>
            </a:pPr>
            <a:r>
              <a:rPr lang="en-US" sz="1100" b="1" i="1" spc="-100" dirty="0">
                <a:solidFill>
                  <a:schemeClr val="accent6"/>
                </a:solidFill>
                <a:latin typeface="Montserrat" pitchFamily="2" charset="77"/>
              </a:rPr>
              <a:t>Click on the Icons to View Emails</a:t>
            </a:r>
          </a:p>
        </p:txBody>
      </p:sp>
      <p:pic>
        <p:nvPicPr>
          <p:cNvPr id="50" name="Graphic 49" descr="Send outline">
            <a:hlinkClick r:id="rId18" action="ppaction://hlinksldjump"/>
            <a:hlinkHover r:id="rId20" action="ppaction://hlinksldjump"/>
            <a:extLst>
              <a:ext uri="{FF2B5EF4-FFF2-40B4-BE49-F238E27FC236}">
                <a16:creationId xmlns:a16="http://schemas.microsoft.com/office/drawing/2014/main" id="{4F716C0B-636C-FCAE-182D-56D6D52CD9E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288074" y="5652709"/>
            <a:ext cx="555261" cy="555261"/>
          </a:xfrm>
          <a:prstGeom prst="rect">
            <a:avLst/>
          </a:prstGeom>
        </p:spPr>
      </p:pic>
      <p:pic>
        <p:nvPicPr>
          <p:cNvPr id="52" name="Graphic 51" descr="Send outline">
            <a:hlinkClick r:id="rId18" action="ppaction://hlinksldjump"/>
            <a:hlinkHover r:id="rId19" action="ppaction://hlinksldjump"/>
            <a:extLst>
              <a:ext uri="{FF2B5EF4-FFF2-40B4-BE49-F238E27FC236}">
                <a16:creationId xmlns:a16="http://schemas.microsoft.com/office/drawing/2014/main" id="{6256CDFD-69E2-CEBE-6F13-ADBC45AB4BD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288074" y="4327474"/>
            <a:ext cx="555261" cy="555261"/>
          </a:xfrm>
          <a:prstGeom prst="rect">
            <a:avLst/>
          </a:prstGeom>
        </p:spPr>
      </p:pic>
      <p:pic>
        <p:nvPicPr>
          <p:cNvPr id="53" name="Graphic 52" descr="Send outline">
            <a:hlinkClick r:id="rId16" action="ppaction://hlinksldjump"/>
            <a:hlinkHover r:id="rId17" action="ppaction://hlinksldjump"/>
            <a:extLst>
              <a:ext uri="{FF2B5EF4-FFF2-40B4-BE49-F238E27FC236}">
                <a16:creationId xmlns:a16="http://schemas.microsoft.com/office/drawing/2014/main" id="{DF6AA8B0-57E1-A662-20F8-A54F69485CF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322309" y="2995823"/>
            <a:ext cx="555261" cy="555261"/>
          </a:xfrm>
          <a:prstGeom prst="rect">
            <a:avLst/>
          </a:prstGeom>
        </p:spPr>
      </p:pic>
      <p:sp>
        <p:nvSpPr>
          <p:cNvPr id="55" name="TextBox 54">
            <a:extLst>
              <a:ext uri="{FF2B5EF4-FFF2-40B4-BE49-F238E27FC236}">
                <a16:creationId xmlns:a16="http://schemas.microsoft.com/office/drawing/2014/main" id="{3B84D329-1897-2E54-4BD2-A5D7BB92E8C4}"/>
              </a:ext>
            </a:extLst>
          </p:cNvPr>
          <p:cNvSpPr txBox="1"/>
          <p:nvPr/>
        </p:nvSpPr>
        <p:spPr>
          <a:xfrm>
            <a:off x="4990007" y="5505224"/>
            <a:ext cx="1091726" cy="830997"/>
          </a:xfrm>
          <a:prstGeom prst="rect">
            <a:avLst/>
          </a:prstGeom>
          <a:noFill/>
        </p:spPr>
        <p:txBody>
          <a:bodyPr wrap="square" rtlCol="0" anchor="b">
            <a:spAutoFit/>
          </a:bodyPr>
          <a:lstStyle/>
          <a:p>
            <a:r>
              <a:rPr lang="en-US" sz="1200" b="1" spc="-100" dirty="0">
                <a:solidFill>
                  <a:schemeClr val="accent6"/>
                </a:solidFill>
                <a:latin typeface="Montserrat" pitchFamily="2" charset="77"/>
              </a:rPr>
              <a:t>+7 Days</a:t>
            </a:r>
          </a:p>
          <a:p>
            <a:r>
              <a:rPr lang="en-US" sz="1200" spc="-100" dirty="0">
                <a:solidFill>
                  <a:schemeClr val="accent6"/>
                </a:solidFill>
                <a:latin typeface="Montserrat" pitchFamily="2" charset="77"/>
              </a:rPr>
              <a:t>Registration</a:t>
            </a:r>
          </a:p>
          <a:p>
            <a:r>
              <a:rPr lang="en-US" sz="1200" spc="-100" dirty="0">
                <a:solidFill>
                  <a:schemeClr val="accent6"/>
                </a:solidFill>
                <a:latin typeface="Montserrat" pitchFamily="2" charset="77"/>
              </a:rPr>
              <a:t>invitation</a:t>
            </a:r>
          </a:p>
          <a:p>
            <a:r>
              <a:rPr lang="en-US" sz="1200" spc="-100" dirty="0">
                <a:solidFill>
                  <a:schemeClr val="accent6"/>
                </a:solidFill>
                <a:latin typeface="Montserrat" pitchFamily="2" charset="77"/>
              </a:rPr>
              <a:t>Reminder</a:t>
            </a:r>
          </a:p>
        </p:txBody>
      </p:sp>
      <p:pic>
        <p:nvPicPr>
          <p:cNvPr id="59" name="Graphic 58" descr="Follow outline">
            <a:extLst>
              <a:ext uri="{FF2B5EF4-FFF2-40B4-BE49-F238E27FC236}">
                <a16:creationId xmlns:a16="http://schemas.microsoft.com/office/drawing/2014/main" id="{CBC0FAD8-0B38-0632-FCD1-93C4FBF9B124}"/>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6328046" y="1595282"/>
            <a:ext cx="655418" cy="655418"/>
          </a:xfrm>
          <a:prstGeom prst="rect">
            <a:avLst/>
          </a:prstGeom>
        </p:spPr>
      </p:pic>
      <p:sp>
        <p:nvSpPr>
          <p:cNvPr id="60" name="Oval 59">
            <a:hlinkClick r:id="rId23" action="ppaction://hlinksldjump"/>
            <a:hlinkHover r:id="rId24" action="ppaction://hlinksldjump"/>
            <a:extLst>
              <a:ext uri="{FF2B5EF4-FFF2-40B4-BE49-F238E27FC236}">
                <a16:creationId xmlns:a16="http://schemas.microsoft.com/office/drawing/2014/main" id="{8B0D0AFB-C6B3-5044-3FF8-AD62CA893D71}"/>
              </a:ext>
            </a:extLst>
          </p:cNvPr>
          <p:cNvSpPr/>
          <p:nvPr/>
        </p:nvSpPr>
        <p:spPr>
          <a:xfrm>
            <a:off x="9191206" y="2986528"/>
            <a:ext cx="1016264" cy="1016264"/>
          </a:xfrm>
          <a:prstGeom prst="ellipse">
            <a:avLst/>
          </a:prstGeom>
          <a:solidFill>
            <a:schemeClr val="bg1">
              <a:lumMod val="85000"/>
            </a:schemeClr>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5" name="Graphic 64" descr="Smart Phone outline">
            <a:hlinkClick r:id="rId23" action="ppaction://hlinksldjump"/>
            <a:hlinkHover r:id="rId24" action="ppaction://hlinksldjump"/>
            <a:extLst>
              <a:ext uri="{FF2B5EF4-FFF2-40B4-BE49-F238E27FC236}">
                <a16:creationId xmlns:a16="http://schemas.microsoft.com/office/drawing/2014/main" id="{EBD4A34A-D198-D472-9DE6-8836B6FF0739}"/>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9326914" y="3106370"/>
            <a:ext cx="752109" cy="752109"/>
          </a:xfrm>
          <a:prstGeom prst="rect">
            <a:avLst/>
          </a:prstGeom>
        </p:spPr>
      </p:pic>
    </p:spTree>
    <p:extLst>
      <p:ext uri="{BB962C8B-B14F-4D97-AF65-F5344CB8AC3E}">
        <p14:creationId xmlns:p14="http://schemas.microsoft.com/office/powerpoint/2010/main" val="1234841563"/>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rId2" action="ppaction://hlinksldjump"/>
            <a:extLst>
              <a:ext uri="{FF2B5EF4-FFF2-40B4-BE49-F238E27FC236}">
                <a16:creationId xmlns:a16="http://schemas.microsoft.com/office/drawing/2014/main" id="{D2162B62-26AE-B764-B155-CB415D038CF0}"/>
              </a:ext>
            </a:extLst>
          </p:cNvPr>
          <p:cNvSpPr/>
          <p:nvPr/>
        </p:nvSpPr>
        <p:spPr>
          <a:xfrm>
            <a:off x="0" y="0"/>
            <a:ext cx="12192000" cy="6858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sp>
        <p:nvSpPr>
          <p:cNvPr id="8" name="TextBox 7">
            <a:extLst>
              <a:ext uri="{FF2B5EF4-FFF2-40B4-BE49-F238E27FC236}">
                <a16:creationId xmlns:a16="http://schemas.microsoft.com/office/drawing/2014/main" id="{372B97D1-2F5A-4C7E-E2B8-74B9C1AB49C2}"/>
              </a:ext>
            </a:extLst>
          </p:cNvPr>
          <p:cNvSpPr txBox="1"/>
          <p:nvPr/>
        </p:nvSpPr>
        <p:spPr>
          <a:xfrm>
            <a:off x="6000058" y="1863521"/>
            <a:ext cx="5140522" cy="2085186"/>
          </a:xfrm>
          <a:prstGeom prst="rect">
            <a:avLst/>
          </a:prstGeom>
          <a:noFill/>
        </p:spPr>
        <p:txBody>
          <a:bodyPr wrap="square" rtlCol="0" anchor="b">
            <a:spAutoFit/>
          </a:bodyPr>
          <a:lstStyle/>
          <a:p>
            <a:pPr>
              <a:spcAft>
                <a:spcPts val="300"/>
              </a:spcAft>
            </a:pPr>
            <a:r>
              <a:rPr lang="en-US" sz="1600" b="1" spc="-100" dirty="0">
                <a:solidFill>
                  <a:schemeClr val="accent6"/>
                </a:solidFill>
                <a:latin typeface="Montserrat" pitchFamily="2" charset="77"/>
              </a:rPr>
              <a:t>Invitation to Register – Current Clients</a:t>
            </a:r>
          </a:p>
          <a:p>
            <a:pPr>
              <a:spcAft>
                <a:spcPts val="300"/>
              </a:spcAft>
            </a:pPr>
            <a:r>
              <a:rPr lang="en-US" sz="1200" spc="-100" dirty="0">
                <a:solidFill>
                  <a:schemeClr val="accent6"/>
                </a:solidFill>
                <a:latin typeface="Montserrat" pitchFamily="2" charset="77"/>
              </a:rPr>
              <a:t>Once your portal onboarding is complete, this is the email your current clients will receive to register for the portal.</a:t>
            </a:r>
          </a:p>
          <a:p>
            <a:pPr>
              <a:spcAft>
                <a:spcPts val="300"/>
              </a:spcAft>
            </a:pPr>
            <a:endParaRPr lang="en-US" sz="1200" b="1" spc="-100" dirty="0">
              <a:solidFill>
                <a:schemeClr val="accent6"/>
              </a:solidFill>
              <a:latin typeface="Montserrat" pitchFamily="2" charset="77"/>
            </a:endParaRPr>
          </a:p>
          <a:p>
            <a:pPr>
              <a:spcAft>
                <a:spcPts val="300"/>
              </a:spcAft>
            </a:pPr>
            <a:r>
              <a:rPr lang="en-US" sz="1200" b="1" spc="-100" dirty="0">
                <a:solidFill>
                  <a:schemeClr val="accent6"/>
                </a:solidFill>
                <a:latin typeface="Montserrat" pitchFamily="2" charset="77"/>
              </a:rPr>
              <a:t>From: </a:t>
            </a:r>
            <a:r>
              <a:rPr lang="pt-BR" sz="1200" spc="-100" dirty="0">
                <a:solidFill>
                  <a:schemeClr val="accent6"/>
                </a:solidFill>
                <a:latin typeface="Montserrat" panose="00000500000000000000" pitchFamily="2" charset="0"/>
              </a:rPr>
              <a:t>Axos &lt; </a:t>
            </a:r>
            <a:r>
              <a:rPr lang="pt-BR" sz="1200" spc="-100" dirty="0">
                <a:solidFill>
                  <a:srgbClr val="F89539"/>
                </a:solidFill>
                <a:latin typeface="Montserrat" panose="00000500000000000000" pitchFamily="2" charset="0"/>
              </a:rPr>
              <a:t>[Firm]</a:t>
            </a:r>
            <a:r>
              <a:rPr lang="pt-BR" sz="1200" spc="-100" dirty="0">
                <a:solidFill>
                  <a:schemeClr val="accent6"/>
                </a:solidFill>
                <a:latin typeface="Montserrat" panose="00000500000000000000" pitchFamily="2" charset="0"/>
              </a:rPr>
              <a:t>@notifications.axosadvisorservices.com</a:t>
            </a:r>
          </a:p>
          <a:p>
            <a:pPr>
              <a:spcAft>
                <a:spcPts val="300"/>
              </a:spcAft>
            </a:pPr>
            <a:r>
              <a:rPr lang="en-US" sz="1200" b="1" spc="-100" dirty="0">
                <a:solidFill>
                  <a:schemeClr val="accent6"/>
                </a:solidFill>
                <a:latin typeface="Montserrat" pitchFamily="2" charset="77"/>
              </a:rPr>
              <a:t>Subject Line: </a:t>
            </a:r>
            <a:r>
              <a:rPr lang="en-US" sz="1200" spc="-100" dirty="0">
                <a:solidFill>
                  <a:srgbClr val="F89539"/>
                </a:solidFill>
                <a:latin typeface="Montserrat" pitchFamily="2" charset="77"/>
              </a:rPr>
              <a:t>[Firm Name] </a:t>
            </a:r>
            <a:r>
              <a:rPr lang="en-US" sz="1200" spc="-100" dirty="0">
                <a:solidFill>
                  <a:schemeClr val="accent6"/>
                </a:solidFill>
                <a:latin typeface="Montserrat" pitchFamily="2" charset="77"/>
              </a:rPr>
              <a:t>- Our new digital experience is here</a:t>
            </a:r>
          </a:p>
          <a:p>
            <a:pPr>
              <a:spcAft>
                <a:spcPts val="300"/>
              </a:spcAft>
            </a:pPr>
            <a:r>
              <a:rPr lang="en-US" sz="1200" b="1" spc="-100" dirty="0">
                <a:solidFill>
                  <a:schemeClr val="accent6"/>
                </a:solidFill>
                <a:latin typeface="Montserrat" pitchFamily="2" charset="77"/>
              </a:rPr>
              <a:t>Preheader: </a:t>
            </a:r>
            <a:r>
              <a:rPr lang="en-US" sz="1200" spc="-100" dirty="0">
                <a:solidFill>
                  <a:schemeClr val="accent6"/>
                </a:solidFill>
                <a:latin typeface="Montserrat" pitchFamily="2" charset="77"/>
              </a:rPr>
              <a:t>Register now to get access</a:t>
            </a:r>
          </a:p>
          <a:p>
            <a:pPr>
              <a:spcAft>
                <a:spcPts val="300"/>
              </a:spcAft>
            </a:pPr>
            <a:endParaRPr lang="en-US" sz="1200" spc="-100" dirty="0">
              <a:solidFill>
                <a:schemeClr val="accent6"/>
              </a:solidFill>
              <a:latin typeface="Montserrat" pitchFamily="2" charset="77"/>
            </a:endParaRPr>
          </a:p>
          <a:p>
            <a:pPr>
              <a:spcAft>
                <a:spcPts val="300"/>
              </a:spcAft>
            </a:pPr>
            <a:r>
              <a:rPr lang="en-US" sz="1200" b="1" spc="-100" dirty="0">
                <a:solidFill>
                  <a:schemeClr val="accent6"/>
                </a:solidFill>
                <a:latin typeface="Montserrat" pitchFamily="2" charset="77"/>
              </a:rPr>
              <a:t>This email will be sent at 9 am the day after your portal launch</a:t>
            </a:r>
          </a:p>
        </p:txBody>
      </p:sp>
      <p:pic>
        <p:nvPicPr>
          <p:cNvPr id="10" name="Graphic 9" descr="Back outline">
            <a:hlinkClick r:id="rId2" action="ppaction://hlinksldjump"/>
            <a:extLst>
              <a:ext uri="{FF2B5EF4-FFF2-40B4-BE49-F238E27FC236}">
                <a16:creationId xmlns:a16="http://schemas.microsoft.com/office/drawing/2014/main" id="{2ABFDC08-B6B6-3A93-D5E5-F1F8B1E1B0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38528" y="3854927"/>
            <a:ext cx="914400" cy="914400"/>
          </a:xfrm>
          <a:prstGeom prst="rect">
            <a:avLst/>
          </a:prstGeom>
        </p:spPr>
      </p:pic>
      <p:sp>
        <p:nvSpPr>
          <p:cNvPr id="12" name="TextBox 11">
            <a:extLst>
              <a:ext uri="{FF2B5EF4-FFF2-40B4-BE49-F238E27FC236}">
                <a16:creationId xmlns:a16="http://schemas.microsoft.com/office/drawing/2014/main" id="{40BE4CAE-8AAB-E078-0BB8-194CA6D79C62}"/>
              </a:ext>
            </a:extLst>
          </p:cNvPr>
          <p:cNvSpPr txBox="1"/>
          <p:nvPr/>
        </p:nvSpPr>
        <p:spPr>
          <a:xfrm>
            <a:off x="6000057" y="4638522"/>
            <a:ext cx="1986261" cy="261610"/>
          </a:xfrm>
          <a:prstGeom prst="rect">
            <a:avLst/>
          </a:prstGeom>
          <a:noFill/>
        </p:spPr>
        <p:txBody>
          <a:bodyPr wrap="square">
            <a:spAutoFit/>
          </a:bodyPr>
          <a:lstStyle/>
          <a:p>
            <a:pPr>
              <a:spcAft>
                <a:spcPts val="300"/>
              </a:spcAft>
            </a:pPr>
            <a:r>
              <a:rPr lang="en-US" sz="1100" b="1" u="sng" dirty="0">
                <a:solidFill>
                  <a:schemeClr val="accent6">
                    <a:lumMod val="65000"/>
                    <a:lumOff val="35000"/>
                  </a:schemeClr>
                </a:solidFill>
                <a:latin typeface="Montserrat" pitchFamily="2" charset="77"/>
                <a:hlinkClick r:id="rId2" action="ppaction://hlinksldjump">
                  <a:extLst>
                    <a:ext uri="{A12FA001-AC4F-418D-AE19-62706E023703}">
                      <ahyp:hlinkClr xmlns:ahyp="http://schemas.microsoft.com/office/drawing/2018/hyperlinkcolor" val="tx"/>
                    </a:ext>
                  </a:extLst>
                </a:hlinkClick>
              </a:rPr>
              <a:t>Return to Main Page</a:t>
            </a:r>
            <a:endParaRPr lang="en-US" sz="1100" u="sng" dirty="0">
              <a:solidFill>
                <a:schemeClr val="accent6">
                  <a:lumMod val="65000"/>
                  <a:lumOff val="35000"/>
                </a:schemeClr>
              </a:solidFill>
              <a:latin typeface="Montserrat" pitchFamily="2" charset="77"/>
            </a:endParaRPr>
          </a:p>
        </p:txBody>
      </p:sp>
      <p:sp>
        <p:nvSpPr>
          <p:cNvPr id="7" name="Rectangle 6">
            <a:hlinkClick r:id="rId5" action="ppaction://hlinksldjump"/>
            <a:extLst>
              <a:ext uri="{FF2B5EF4-FFF2-40B4-BE49-F238E27FC236}">
                <a16:creationId xmlns:a16="http://schemas.microsoft.com/office/drawing/2014/main" id="{E645A779-5F86-4F68-8A5E-2A5CB918AFB9}"/>
              </a:ext>
            </a:extLst>
          </p:cNvPr>
          <p:cNvSpPr/>
          <p:nvPr/>
        </p:nvSpPr>
        <p:spPr>
          <a:xfrm>
            <a:off x="427839" y="3387055"/>
            <a:ext cx="3070672" cy="1317243"/>
          </a:xfrm>
          <a:prstGeom prst="rect">
            <a:avLst/>
          </a:prstGeom>
          <a:solidFill>
            <a:srgbClr val="F6F6F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sp>
        <p:nvSpPr>
          <p:cNvPr id="9" name="Rectangle 8">
            <a:hlinkClick r:id="rId5" action="ppaction://hlinksldjump"/>
            <a:extLst>
              <a:ext uri="{FF2B5EF4-FFF2-40B4-BE49-F238E27FC236}">
                <a16:creationId xmlns:a16="http://schemas.microsoft.com/office/drawing/2014/main" id="{616C5409-273E-B013-AA51-C017E98BC42A}"/>
              </a:ext>
            </a:extLst>
          </p:cNvPr>
          <p:cNvSpPr/>
          <p:nvPr/>
        </p:nvSpPr>
        <p:spPr>
          <a:xfrm>
            <a:off x="4074884" y="4148138"/>
            <a:ext cx="1495408" cy="2360833"/>
          </a:xfrm>
          <a:prstGeom prst="rect">
            <a:avLst/>
          </a:prstGeom>
          <a:solidFill>
            <a:srgbClr val="F6F6F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sp>
        <p:nvSpPr>
          <p:cNvPr id="11" name="TextBox 10">
            <a:hlinkClick r:id="rId5" action="ppaction://hlinksldjump"/>
            <a:hlinkHover r:id="rId5" action="ppaction://hlinksldjump"/>
            <a:extLst>
              <a:ext uri="{FF2B5EF4-FFF2-40B4-BE49-F238E27FC236}">
                <a16:creationId xmlns:a16="http://schemas.microsoft.com/office/drawing/2014/main" id="{CEDE589D-B54B-B03D-3CED-31FF1915A84E}"/>
              </a:ext>
            </a:extLst>
          </p:cNvPr>
          <p:cNvSpPr txBox="1"/>
          <p:nvPr/>
        </p:nvSpPr>
        <p:spPr>
          <a:xfrm>
            <a:off x="851140" y="3854927"/>
            <a:ext cx="2224070" cy="500137"/>
          </a:xfrm>
          <a:prstGeom prst="rect">
            <a:avLst/>
          </a:prstGeom>
          <a:noFill/>
        </p:spPr>
        <p:txBody>
          <a:bodyPr wrap="square">
            <a:spAutoFit/>
          </a:bodyPr>
          <a:lstStyle/>
          <a:p>
            <a:pPr algn="ctr">
              <a:spcAft>
                <a:spcPts val="300"/>
              </a:spcAft>
            </a:pPr>
            <a:r>
              <a:rPr lang="en-US" sz="1400" spc="-100" dirty="0">
                <a:solidFill>
                  <a:schemeClr val="accent6"/>
                </a:solidFill>
                <a:latin typeface="Montserrat" pitchFamily="2" charset="77"/>
              </a:rPr>
              <a:t>Disclosures</a:t>
            </a:r>
          </a:p>
          <a:p>
            <a:pPr algn="ctr">
              <a:spcAft>
                <a:spcPts val="300"/>
              </a:spcAft>
            </a:pPr>
            <a:r>
              <a:rPr lang="en-US" sz="1000" i="1" dirty="0">
                <a:solidFill>
                  <a:schemeClr val="accent6"/>
                </a:solidFill>
                <a:latin typeface="Montserrat" pitchFamily="2" charset="77"/>
              </a:rPr>
              <a:t>Hover over to view disclosures</a:t>
            </a:r>
            <a:r>
              <a:rPr lang="en-US" sz="1000" i="1" dirty="0">
                <a:solidFill>
                  <a:schemeClr val="accent2"/>
                </a:solidFill>
                <a:latin typeface="Montserrat" pitchFamily="2" charset="77"/>
              </a:rPr>
              <a:t> </a:t>
            </a:r>
          </a:p>
        </p:txBody>
      </p:sp>
      <p:sp>
        <p:nvSpPr>
          <p:cNvPr id="13" name="TextBox 12">
            <a:hlinkClick r:id="rId5" action="ppaction://hlinksldjump"/>
            <a:hlinkHover r:id="rId5" action="ppaction://hlinksldjump"/>
            <a:extLst>
              <a:ext uri="{FF2B5EF4-FFF2-40B4-BE49-F238E27FC236}">
                <a16:creationId xmlns:a16="http://schemas.microsoft.com/office/drawing/2014/main" id="{354CEB1D-FC26-86F3-82C2-EAEB39BBA95C}"/>
              </a:ext>
            </a:extLst>
          </p:cNvPr>
          <p:cNvSpPr txBox="1"/>
          <p:nvPr/>
        </p:nvSpPr>
        <p:spPr>
          <a:xfrm>
            <a:off x="3971377" y="5023849"/>
            <a:ext cx="1698032" cy="654025"/>
          </a:xfrm>
          <a:prstGeom prst="rect">
            <a:avLst/>
          </a:prstGeom>
          <a:noFill/>
        </p:spPr>
        <p:txBody>
          <a:bodyPr wrap="square">
            <a:spAutoFit/>
          </a:bodyPr>
          <a:lstStyle/>
          <a:p>
            <a:pPr algn="ctr">
              <a:spcAft>
                <a:spcPts val="300"/>
              </a:spcAft>
            </a:pPr>
            <a:r>
              <a:rPr lang="en-US" sz="1400" spc="-100" dirty="0">
                <a:solidFill>
                  <a:schemeClr val="accent6"/>
                </a:solidFill>
                <a:latin typeface="Montserrat" pitchFamily="2" charset="77"/>
              </a:rPr>
              <a:t>Disclosures</a:t>
            </a:r>
          </a:p>
          <a:p>
            <a:pPr algn="ctr">
              <a:spcAft>
                <a:spcPts val="300"/>
              </a:spcAft>
            </a:pPr>
            <a:r>
              <a:rPr lang="en-US" sz="1000" i="1" dirty="0">
                <a:solidFill>
                  <a:schemeClr val="accent6"/>
                </a:solidFill>
                <a:latin typeface="Montserrat" pitchFamily="2" charset="77"/>
              </a:rPr>
              <a:t>Hover over to view disclosures</a:t>
            </a:r>
            <a:r>
              <a:rPr lang="en-US" sz="1000" i="1" dirty="0">
                <a:solidFill>
                  <a:schemeClr val="accent2"/>
                </a:solidFill>
                <a:latin typeface="Montserrat" pitchFamily="2" charset="77"/>
              </a:rPr>
              <a:t> </a:t>
            </a:r>
            <a:r>
              <a:rPr lang="en-US" sz="1000" spc="-100" dirty="0">
                <a:solidFill>
                  <a:schemeClr val="accent2"/>
                </a:solidFill>
                <a:latin typeface="Montserrat" pitchFamily="2" charset="77"/>
              </a:rPr>
              <a:t> </a:t>
            </a:r>
          </a:p>
        </p:txBody>
      </p:sp>
      <p:sp>
        <p:nvSpPr>
          <p:cNvPr id="23" name="Star: 5 Points 22">
            <a:extLst>
              <a:ext uri="{FF2B5EF4-FFF2-40B4-BE49-F238E27FC236}">
                <a16:creationId xmlns:a16="http://schemas.microsoft.com/office/drawing/2014/main" id="{C36CB2C1-5CC6-FA97-E0D2-DDC0A4B62D85}"/>
              </a:ext>
            </a:extLst>
          </p:cNvPr>
          <p:cNvSpPr/>
          <p:nvPr/>
        </p:nvSpPr>
        <p:spPr>
          <a:xfrm>
            <a:off x="3498511" y="273039"/>
            <a:ext cx="167478" cy="167478"/>
          </a:xfrm>
          <a:prstGeom prst="star5">
            <a:avLst/>
          </a:prstGeom>
          <a:solidFill>
            <a:schemeClr val="accent2"/>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grpSp>
        <p:nvGrpSpPr>
          <p:cNvPr id="5" name="Group 4">
            <a:extLst>
              <a:ext uri="{FF2B5EF4-FFF2-40B4-BE49-F238E27FC236}">
                <a16:creationId xmlns:a16="http://schemas.microsoft.com/office/drawing/2014/main" id="{0940DFF9-F672-89FC-BC66-59BEEEBBB385}"/>
              </a:ext>
            </a:extLst>
          </p:cNvPr>
          <p:cNvGrpSpPr/>
          <p:nvPr/>
        </p:nvGrpSpPr>
        <p:grpSpPr>
          <a:xfrm>
            <a:off x="176169" y="184499"/>
            <a:ext cx="8702638" cy="6489002"/>
            <a:chOff x="176169" y="184499"/>
            <a:chExt cx="8702638" cy="6489002"/>
          </a:xfrm>
        </p:grpSpPr>
        <p:pic>
          <p:nvPicPr>
            <p:cNvPr id="4" name="Picture 3" descr="A screenshot of a website&#10;&#10;Description automatically generated">
              <a:extLst>
                <a:ext uri="{FF2B5EF4-FFF2-40B4-BE49-F238E27FC236}">
                  <a16:creationId xmlns:a16="http://schemas.microsoft.com/office/drawing/2014/main" id="{80544556-A411-20FB-6074-902E6E74C5E4}"/>
                </a:ext>
              </a:extLst>
            </p:cNvPr>
            <p:cNvPicPr>
              <a:picLocks noChangeAspect="1"/>
            </p:cNvPicPr>
            <p:nvPr/>
          </p:nvPicPr>
          <p:blipFill rotWithShape="1">
            <a:blip r:embed="rId6"/>
            <a:srcRect l="8442" t="18104" r="8656" b="6911"/>
            <a:stretch/>
          </p:blipFill>
          <p:spPr>
            <a:xfrm>
              <a:off x="176169" y="184499"/>
              <a:ext cx="5599808" cy="6489002"/>
            </a:xfrm>
            <a:prstGeom prst="rect">
              <a:avLst/>
            </a:prstGeom>
          </p:spPr>
        </p:pic>
        <p:cxnSp>
          <p:nvCxnSpPr>
            <p:cNvPr id="18" name="Straight Arrow Connector 17">
              <a:extLst>
                <a:ext uri="{FF2B5EF4-FFF2-40B4-BE49-F238E27FC236}">
                  <a16:creationId xmlns:a16="http://schemas.microsoft.com/office/drawing/2014/main" id="{E9DE8544-EB78-03C3-8C3C-E80B2400F643}"/>
                </a:ext>
              </a:extLst>
            </p:cNvPr>
            <p:cNvCxnSpPr>
              <a:cxnSpLocks/>
            </p:cNvCxnSpPr>
            <p:nvPr/>
          </p:nvCxnSpPr>
          <p:spPr>
            <a:xfrm flipH="1">
              <a:off x="5075339" y="687897"/>
              <a:ext cx="1020661" cy="292938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1" name="Straight Arrow Connector 20">
              <a:extLst>
                <a:ext uri="{FF2B5EF4-FFF2-40B4-BE49-F238E27FC236}">
                  <a16:creationId xmlns:a16="http://schemas.microsoft.com/office/drawing/2014/main" id="{02C576E5-4C2F-9B8A-A1C1-717E9D8F0EB5}"/>
                </a:ext>
              </a:extLst>
            </p:cNvPr>
            <p:cNvCxnSpPr>
              <a:cxnSpLocks/>
            </p:cNvCxnSpPr>
            <p:nvPr/>
          </p:nvCxnSpPr>
          <p:spPr>
            <a:xfrm flipH="1" flipV="1">
              <a:off x="5531297" y="318781"/>
              <a:ext cx="605407" cy="369116"/>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30" name="TextBox 29">
              <a:extLst>
                <a:ext uri="{FF2B5EF4-FFF2-40B4-BE49-F238E27FC236}">
                  <a16:creationId xmlns:a16="http://schemas.microsoft.com/office/drawing/2014/main" id="{7B7C5DB8-DE43-16DA-791A-1F114DCF7728}"/>
                </a:ext>
              </a:extLst>
            </p:cNvPr>
            <p:cNvSpPr txBox="1"/>
            <p:nvPr/>
          </p:nvSpPr>
          <p:spPr>
            <a:xfrm>
              <a:off x="2376271" y="6273184"/>
              <a:ext cx="1698613" cy="307777"/>
            </a:xfrm>
            <a:prstGeom prst="rect">
              <a:avLst/>
            </a:prstGeom>
            <a:noFill/>
          </p:spPr>
          <p:txBody>
            <a:bodyPr wrap="square">
              <a:spAutoFit/>
            </a:bodyPr>
            <a:lstStyle/>
            <a:p>
              <a:pPr>
                <a:spcAft>
                  <a:spcPts val="300"/>
                </a:spcAft>
              </a:pPr>
              <a:r>
                <a:rPr lang="en-US" sz="1400" spc="-100" dirty="0">
                  <a:solidFill>
                    <a:schemeClr val="accent2"/>
                  </a:solidFill>
                  <a:latin typeface="Montserrat" pitchFamily="2" charset="77"/>
                </a:rPr>
                <a:t>Mobile Experience</a:t>
              </a:r>
            </a:p>
          </p:txBody>
        </p:sp>
        <p:sp>
          <p:nvSpPr>
            <p:cNvPr id="31" name="TextBox 30">
              <a:extLst>
                <a:ext uri="{FF2B5EF4-FFF2-40B4-BE49-F238E27FC236}">
                  <a16:creationId xmlns:a16="http://schemas.microsoft.com/office/drawing/2014/main" id="{DA98E676-1D28-129E-736D-DAD7F526AE34}"/>
                </a:ext>
              </a:extLst>
            </p:cNvPr>
            <p:cNvSpPr txBox="1"/>
            <p:nvPr/>
          </p:nvSpPr>
          <p:spPr>
            <a:xfrm>
              <a:off x="263459" y="4746243"/>
              <a:ext cx="1884123" cy="307777"/>
            </a:xfrm>
            <a:prstGeom prst="rect">
              <a:avLst/>
            </a:prstGeom>
            <a:noFill/>
          </p:spPr>
          <p:txBody>
            <a:bodyPr wrap="square">
              <a:spAutoFit/>
            </a:bodyPr>
            <a:lstStyle/>
            <a:p>
              <a:pPr>
                <a:spcAft>
                  <a:spcPts val="300"/>
                </a:spcAft>
              </a:pPr>
              <a:r>
                <a:rPr lang="en-US" sz="1400" spc="-100" dirty="0">
                  <a:solidFill>
                    <a:schemeClr val="accent2"/>
                  </a:solidFill>
                  <a:latin typeface="Montserrat" pitchFamily="2" charset="77"/>
                </a:rPr>
                <a:t>Desktop Experience</a:t>
              </a:r>
            </a:p>
          </p:txBody>
        </p:sp>
        <p:sp>
          <p:nvSpPr>
            <p:cNvPr id="14" name="Rectangle 13">
              <a:extLst>
                <a:ext uri="{FF2B5EF4-FFF2-40B4-BE49-F238E27FC236}">
                  <a16:creationId xmlns:a16="http://schemas.microsoft.com/office/drawing/2014/main" id="{93E85E0A-12DA-51ED-5EDE-8C39F0D7ABB7}"/>
                </a:ext>
              </a:extLst>
            </p:cNvPr>
            <p:cNvSpPr/>
            <p:nvPr/>
          </p:nvSpPr>
          <p:spPr>
            <a:xfrm>
              <a:off x="999896" y="417049"/>
              <a:ext cx="1789297" cy="22650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pic>
          <p:nvPicPr>
            <p:cNvPr id="6" name="Picture 5" descr="A blue and orange logo&#10;&#10;Description automatically generated">
              <a:extLst>
                <a:ext uri="{FF2B5EF4-FFF2-40B4-BE49-F238E27FC236}">
                  <a16:creationId xmlns:a16="http://schemas.microsoft.com/office/drawing/2014/main" id="{4A8C2A86-9E82-4DB3-DD11-A7A6C5E06E9D}"/>
                </a:ext>
              </a:extLst>
            </p:cNvPr>
            <p:cNvPicPr>
              <a:picLocks noChangeAspect="1"/>
            </p:cNvPicPr>
            <p:nvPr/>
          </p:nvPicPr>
          <p:blipFill>
            <a:blip r:embed="rId7"/>
            <a:stretch>
              <a:fillRect/>
            </a:stretch>
          </p:blipFill>
          <p:spPr>
            <a:xfrm>
              <a:off x="1538949" y="444364"/>
              <a:ext cx="851140" cy="190930"/>
            </a:xfrm>
            <a:prstGeom prst="rect">
              <a:avLst/>
            </a:prstGeom>
          </p:spPr>
        </p:pic>
        <p:sp>
          <p:nvSpPr>
            <p:cNvPr id="24" name="Star: 5 Points 23">
              <a:extLst>
                <a:ext uri="{FF2B5EF4-FFF2-40B4-BE49-F238E27FC236}">
                  <a16:creationId xmlns:a16="http://schemas.microsoft.com/office/drawing/2014/main" id="{BFE0E3A6-D327-AA02-9689-AE86A0FDCC69}"/>
                </a:ext>
              </a:extLst>
            </p:cNvPr>
            <p:cNvSpPr/>
            <p:nvPr/>
          </p:nvSpPr>
          <p:spPr>
            <a:xfrm>
              <a:off x="2674763" y="417050"/>
              <a:ext cx="167478" cy="167478"/>
            </a:xfrm>
            <a:prstGeom prst="star5">
              <a:avLst/>
            </a:prstGeom>
            <a:solidFill>
              <a:schemeClr val="accent2"/>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sp>
          <p:nvSpPr>
            <p:cNvPr id="15" name="Rectangle 14">
              <a:extLst>
                <a:ext uri="{FF2B5EF4-FFF2-40B4-BE49-F238E27FC236}">
                  <a16:creationId xmlns:a16="http://schemas.microsoft.com/office/drawing/2014/main" id="{BADC745D-8095-C16B-848C-B254DB10487C}"/>
                </a:ext>
              </a:extLst>
            </p:cNvPr>
            <p:cNvSpPr/>
            <p:nvPr/>
          </p:nvSpPr>
          <p:spPr>
            <a:xfrm>
              <a:off x="4042093" y="411251"/>
              <a:ext cx="1543576" cy="2117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pic>
          <p:nvPicPr>
            <p:cNvPr id="16" name="Picture 15" descr="A blue and orange logo&#10;&#10;Description automatically generated">
              <a:extLst>
                <a:ext uri="{FF2B5EF4-FFF2-40B4-BE49-F238E27FC236}">
                  <a16:creationId xmlns:a16="http://schemas.microsoft.com/office/drawing/2014/main" id="{A3EF2207-1DD2-DE09-236A-2FBA672CA451}"/>
                </a:ext>
              </a:extLst>
            </p:cNvPr>
            <p:cNvPicPr>
              <a:picLocks noChangeAspect="1"/>
            </p:cNvPicPr>
            <p:nvPr/>
          </p:nvPicPr>
          <p:blipFill>
            <a:blip r:embed="rId7"/>
            <a:stretch>
              <a:fillRect/>
            </a:stretch>
          </p:blipFill>
          <p:spPr>
            <a:xfrm>
              <a:off x="4504665" y="422205"/>
              <a:ext cx="795704" cy="178494"/>
            </a:xfrm>
            <a:prstGeom prst="rect">
              <a:avLst/>
            </a:prstGeom>
          </p:spPr>
        </p:pic>
        <p:sp>
          <p:nvSpPr>
            <p:cNvPr id="19" name="Rectangle 18">
              <a:extLst>
                <a:ext uri="{FF2B5EF4-FFF2-40B4-BE49-F238E27FC236}">
                  <a16:creationId xmlns:a16="http://schemas.microsoft.com/office/drawing/2014/main" id="{54E4DE29-1974-A798-EF6E-5AD2BA76AA7F}"/>
                </a:ext>
              </a:extLst>
            </p:cNvPr>
            <p:cNvSpPr/>
            <p:nvPr/>
          </p:nvSpPr>
          <p:spPr>
            <a:xfrm>
              <a:off x="350045" y="317705"/>
              <a:ext cx="3214688" cy="57399"/>
            </a:xfrm>
            <a:prstGeom prst="rect">
              <a:avLst/>
            </a:prstGeom>
            <a:solidFill>
              <a:srgbClr val="1E386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sp>
          <p:nvSpPr>
            <p:cNvPr id="20" name="Rectangle: Rounded Corners 19">
              <a:extLst>
                <a:ext uri="{FF2B5EF4-FFF2-40B4-BE49-F238E27FC236}">
                  <a16:creationId xmlns:a16="http://schemas.microsoft.com/office/drawing/2014/main" id="{3C89F822-11CC-CB71-575B-3D69DB5C409E}"/>
                </a:ext>
              </a:extLst>
            </p:cNvPr>
            <p:cNvSpPr/>
            <p:nvPr/>
          </p:nvSpPr>
          <p:spPr>
            <a:xfrm>
              <a:off x="1580166" y="2790865"/>
              <a:ext cx="776071" cy="274320"/>
            </a:xfrm>
            <a:prstGeom prst="roundRect">
              <a:avLst/>
            </a:prstGeom>
            <a:solidFill>
              <a:srgbClr val="1E386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550" b="1" dirty="0">
                  <a:solidFill>
                    <a:schemeClr val="bg1"/>
                  </a:solidFill>
                </a:rPr>
                <a:t>Register Now</a:t>
              </a:r>
            </a:p>
          </p:txBody>
        </p:sp>
        <p:sp>
          <p:nvSpPr>
            <p:cNvPr id="25" name="Star: 5 Points 24">
              <a:extLst>
                <a:ext uri="{FF2B5EF4-FFF2-40B4-BE49-F238E27FC236}">
                  <a16:creationId xmlns:a16="http://schemas.microsoft.com/office/drawing/2014/main" id="{D92E1F9B-3E3A-A45D-5137-5E259A539C4F}"/>
                </a:ext>
              </a:extLst>
            </p:cNvPr>
            <p:cNvSpPr/>
            <p:nvPr/>
          </p:nvSpPr>
          <p:spPr>
            <a:xfrm>
              <a:off x="2208793" y="2707245"/>
              <a:ext cx="167478" cy="167478"/>
            </a:xfrm>
            <a:prstGeom prst="star5">
              <a:avLst/>
            </a:prstGeom>
            <a:solidFill>
              <a:schemeClr val="accent2"/>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sp>
          <p:nvSpPr>
            <p:cNvPr id="22" name="Rectangle: Rounded Corners 21">
              <a:extLst>
                <a:ext uri="{FF2B5EF4-FFF2-40B4-BE49-F238E27FC236}">
                  <a16:creationId xmlns:a16="http://schemas.microsoft.com/office/drawing/2014/main" id="{A36284D2-B64E-FC27-F22F-65B5AE5C24A9}"/>
                </a:ext>
              </a:extLst>
            </p:cNvPr>
            <p:cNvSpPr/>
            <p:nvPr/>
          </p:nvSpPr>
          <p:spPr>
            <a:xfrm>
              <a:off x="4425845" y="3545013"/>
              <a:ext cx="776071" cy="274320"/>
            </a:xfrm>
            <a:prstGeom prst="roundRect">
              <a:avLst/>
            </a:prstGeom>
            <a:solidFill>
              <a:srgbClr val="1E386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550" b="1" dirty="0">
                  <a:solidFill>
                    <a:schemeClr val="bg1"/>
                  </a:solidFill>
                </a:rPr>
                <a:t>Register Now</a:t>
              </a:r>
            </a:p>
          </p:txBody>
        </p:sp>
        <p:sp>
          <p:nvSpPr>
            <p:cNvPr id="28" name="Star: 5 Points 27">
              <a:extLst>
                <a:ext uri="{FF2B5EF4-FFF2-40B4-BE49-F238E27FC236}">
                  <a16:creationId xmlns:a16="http://schemas.microsoft.com/office/drawing/2014/main" id="{DC9482BE-2B25-C971-1583-193C749C64C5}"/>
                </a:ext>
              </a:extLst>
            </p:cNvPr>
            <p:cNvSpPr/>
            <p:nvPr/>
          </p:nvSpPr>
          <p:spPr>
            <a:xfrm>
              <a:off x="4983211" y="3463895"/>
              <a:ext cx="167478" cy="167478"/>
            </a:xfrm>
            <a:prstGeom prst="star5">
              <a:avLst/>
            </a:prstGeom>
            <a:solidFill>
              <a:schemeClr val="accent2"/>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sp>
          <p:nvSpPr>
            <p:cNvPr id="29" name="Rectangle 28">
              <a:extLst>
                <a:ext uri="{FF2B5EF4-FFF2-40B4-BE49-F238E27FC236}">
                  <a16:creationId xmlns:a16="http://schemas.microsoft.com/office/drawing/2014/main" id="{216CE065-F707-AF9A-4F08-EADA8D1DD00D}"/>
                </a:ext>
              </a:extLst>
            </p:cNvPr>
            <p:cNvSpPr/>
            <p:nvPr/>
          </p:nvSpPr>
          <p:spPr>
            <a:xfrm>
              <a:off x="4000938" y="307712"/>
              <a:ext cx="1616431" cy="57399"/>
            </a:xfrm>
            <a:prstGeom prst="rect">
              <a:avLst/>
            </a:prstGeom>
            <a:solidFill>
              <a:srgbClr val="1E386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sp>
          <p:nvSpPr>
            <p:cNvPr id="26" name="Star: 5 Points 25">
              <a:extLst>
                <a:ext uri="{FF2B5EF4-FFF2-40B4-BE49-F238E27FC236}">
                  <a16:creationId xmlns:a16="http://schemas.microsoft.com/office/drawing/2014/main" id="{BBF435D0-5487-F464-5047-13AD083A2C76}"/>
                </a:ext>
              </a:extLst>
            </p:cNvPr>
            <p:cNvSpPr/>
            <p:nvPr/>
          </p:nvSpPr>
          <p:spPr>
            <a:xfrm>
              <a:off x="5501930" y="243582"/>
              <a:ext cx="167478" cy="167478"/>
            </a:xfrm>
            <a:prstGeom prst="star5">
              <a:avLst/>
            </a:prstGeom>
            <a:solidFill>
              <a:schemeClr val="accent2"/>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cxnSp>
          <p:nvCxnSpPr>
            <p:cNvPr id="17" name="Straight Arrow Connector 16">
              <a:extLst>
                <a:ext uri="{FF2B5EF4-FFF2-40B4-BE49-F238E27FC236}">
                  <a16:creationId xmlns:a16="http://schemas.microsoft.com/office/drawing/2014/main" id="{7804E821-2DC0-79DC-B784-6E0FDDD73F07}"/>
                </a:ext>
              </a:extLst>
            </p:cNvPr>
            <p:cNvCxnSpPr/>
            <p:nvPr/>
          </p:nvCxnSpPr>
          <p:spPr>
            <a:xfrm flipH="1" flipV="1">
              <a:off x="5436066" y="503339"/>
              <a:ext cx="659934" cy="184558"/>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27" name="Star: 5 Points 26">
              <a:extLst>
                <a:ext uri="{FF2B5EF4-FFF2-40B4-BE49-F238E27FC236}">
                  <a16:creationId xmlns:a16="http://schemas.microsoft.com/office/drawing/2014/main" id="{471B52FC-C790-FF38-59E0-8C810D65321B}"/>
                </a:ext>
              </a:extLst>
            </p:cNvPr>
            <p:cNvSpPr/>
            <p:nvPr/>
          </p:nvSpPr>
          <p:spPr>
            <a:xfrm>
              <a:off x="5402814" y="413809"/>
              <a:ext cx="167478" cy="167478"/>
            </a:xfrm>
            <a:prstGeom prst="star5">
              <a:avLst/>
            </a:prstGeom>
            <a:solidFill>
              <a:schemeClr val="accent2"/>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sp>
          <p:nvSpPr>
            <p:cNvPr id="2" name="TextBox 1">
              <a:extLst>
                <a:ext uri="{FF2B5EF4-FFF2-40B4-BE49-F238E27FC236}">
                  <a16:creationId xmlns:a16="http://schemas.microsoft.com/office/drawing/2014/main" id="{D1FED980-FFDE-0D6B-2956-B3EEE7338CB6}"/>
                </a:ext>
              </a:extLst>
            </p:cNvPr>
            <p:cNvSpPr txBox="1"/>
            <p:nvPr/>
          </p:nvSpPr>
          <p:spPr>
            <a:xfrm>
              <a:off x="6028553" y="273039"/>
              <a:ext cx="2850254" cy="1169551"/>
            </a:xfrm>
            <a:prstGeom prst="rect">
              <a:avLst/>
            </a:prstGeom>
            <a:solidFill>
              <a:schemeClr val="accent6">
                <a:lumMod val="75000"/>
                <a:lumOff val="25000"/>
              </a:schemeClr>
            </a:solidFill>
          </p:spPr>
          <p:txBody>
            <a:bodyPr wrap="square" rtlCol="0" anchor="b">
              <a:spAutoFit/>
            </a:bodyPr>
            <a:lstStyle/>
            <a:p>
              <a:pPr>
                <a:spcAft>
                  <a:spcPts val="300"/>
                </a:spcAft>
              </a:pPr>
              <a:r>
                <a:rPr lang="en-US" sz="1200" b="1" spc="-100" dirty="0">
                  <a:solidFill>
                    <a:schemeClr val="bg1"/>
                  </a:solidFill>
                  <a:latin typeface="Montserrat" pitchFamily="2" charset="77"/>
                </a:rPr>
                <a:t>Custom branding for your firm</a:t>
              </a:r>
            </a:p>
            <a:p>
              <a:pPr>
                <a:spcAft>
                  <a:spcPts val="300"/>
                </a:spcAft>
              </a:pPr>
              <a:r>
                <a:rPr lang="en-US" sz="900" i="1" dirty="0">
                  <a:solidFill>
                    <a:schemeClr val="bg1"/>
                  </a:solidFill>
                  <a:latin typeface="Montserrat" pitchFamily="2" charset="77"/>
                </a:rPr>
                <a:t>Custom branding for your firm can be added to the identified areas</a:t>
              </a:r>
            </a:p>
            <a:p>
              <a:pPr marL="171450" indent="-171450">
                <a:spcAft>
                  <a:spcPts val="300"/>
                </a:spcAft>
                <a:buFont typeface="Arial" panose="020B0604020202020204" pitchFamily="34" charset="0"/>
                <a:buChar char="•"/>
              </a:pPr>
              <a:r>
                <a:rPr lang="en-US" sz="900" dirty="0">
                  <a:solidFill>
                    <a:schemeClr val="bg1"/>
                  </a:solidFill>
                  <a:latin typeface="Montserrat" pitchFamily="2" charset="77"/>
                </a:rPr>
                <a:t>Logo</a:t>
              </a:r>
            </a:p>
            <a:p>
              <a:pPr marL="171450" indent="-171450">
                <a:spcAft>
                  <a:spcPts val="300"/>
                </a:spcAft>
                <a:buFont typeface="Arial" panose="020B0604020202020204" pitchFamily="34" charset="0"/>
                <a:buChar char="•"/>
              </a:pPr>
              <a:r>
                <a:rPr lang="en-US" sz="900" dirty="0">
                  <a:solidFill>
                    <a:schemeClr val="bg1"/>
                  </a:solidFill>
                  <a:latin typeface="Montserrat" pitchFamily="2" charset="77"/>
                </a:rPr>
                <a:t>Accent Colors</a:t>
              </a:r>
            </a:p>
            <a:p>
              <a:pPr>
                <a:spcAft>
                  <a:spcPts val="300"/>
                </a:spcAft>
              </a:pPr>
              <a:endParaRPr lang="en-US" sz="1200" spc="-100" dirty="0">
                <a:solidFill>
                  <a:schemeClr val="bg1"/>
                </a:solidFill>
                <a:latin typeface="Montserrat" pitchFamily="2" charset="77"/>
              </a:endParaRPr>
            </a:p>
          </p:txBody>
        </p:sp>
      </p:grpSp>
      <p:pic>
        <p:nvPicPr>
          <p:cNvPr id="32" name="Graphic 31" descr="Back outline">
            <a:hlinkClick r:id="rId8" action="ppaction://hlinksldjump"/>
            <a:extLst>
              <a:ext uri="{FF2B5EF4-FFF2-40B4-BE49-F238E27FC236}">
                <a16:creationId xmlns:a16="http://schemas.microsoft.com/office/drawing/2014/main" id="{9B4C4BBA-3168-D60C-4230-9CD1996661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23410" y="843241"/>
            <a:ext cx="325816" cy="325816"/>
          </a:xfrm>
          <a:prstGeom prst="rect">
            <a:avLst/>
          </a:prstGeom>
        </p:spPr>
      </p:pic>
      <p:sp>
        <p:nvSpPr>
          <p:cNvPr id="33" name="TextBox 32">
            <a:extLst>
              <a:ext uri="{FF2B5EF4-FFF2-40B4-BE49-F238E27FC236}">
                <a16:creationId xmlns:a16="http://schemas.microsoft.com/office/drawing/2014/main" id="{9B04F72C-1D95-A504-07B9-F614E982A6D4}"/>
              </a:ext>
            </a:extLst>
          </p:cNvPr>
          <p:cNvSpPr txBox="1"/>
          <p:nvPr/>
        </p:nvSpPr>
        <p:spPr>
          <a:xfrm>
            <a:off x="7277177" y="1124342"/>
            <a:ext cx="1706811" cy="200055"/>
          </a:xfrm>
          <a:prstGeom prst="rect">
            <a:avLst/>
          </a:prstGeom>
          <a:noFill/>
        </p:spPr>
        <p:txBody>
          <a:bodyPr wrap="square">
            <a:spAutoFit/>
          </a:bodyPr>
          <a:lstStyle/>
          <a:p>
            <a:pPr>
              <a:spcAft>
                <a:spcPts val="300"/>
              </a:spcAft>
            </a:pPr>
            <a:r>
              <a:rPr lang="en-US" sz="700" u="sng" dirty="0">
                <a:solidFill>
                  <a:schemeClr val="bg1"/>
                </a:solidFill>
                <a:latin typeface="Montserrat" pitchFamily="2" charset="77"/>
                <a:hlinkClick r:id="rId8" action="ppaction://hlinksldjump">
                  <a:extLst>
                    <a:ext uri="{A12FA001-AC4F-418D-AE19-62706E023703}">
                      <ahyp:hlinkClr xmlns:ahyp="http://schemas.microsoft.com/office/drawing/2018/hyperlinkcolor" val="tx"/>
                    </a:ext>
                  </a:extLst>
                </a:hlinkClick>
              </a:rPr>
              <a:t>View Custom Branding Sample</a:t>
            </a:r>
            <a:endParaRPr lang="en-US" sz="700" u="sng" dirty="0">
              <a:solidFill>
                <a:schemeClr val="bg1"/>
              </a:solidFill>
              <a:latin typeface="Montserrat" pitchFamily="2" charset="77"/>
            </a:endParaRPr>
          </a:p>
        </p:txBody>
      </p:sp>
      <p:sp>
        <p:nvSpPr>
          <p:cNvPr id="34" name="Star: 5 Points 33">
            <a:extLst>
              <a:ext uri="{FF2B5EF4-FFF2-40B4-BE49-F238E27FC236}">
                <a16:creationId xmlns:a16="http://schemas.microsoft.com/office/drawing/2014/main" id="{EF812D53-1552-038C-E35B-50064BAA12D1}"/>
              </a:ext>
            </a:extLst>
          </p:cNvPr>
          <p:cNvSpPr/>
          <p:nvPr/>
        </p:nvSpPr>
        <p:spPr>
          <a:xfrm>
            <a:off x="3498511" y="298206"/>
            <a:ext cx="167478" cy="167478"/>
          </a:xfrm>
          <a:prstGeom prst="star5">
            <a:avLst/>
          </a:prstGeom>
          <a:solidFill>
            <a:schemeClr val="accent2"/>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sp>
        <p:nvSpPr>
          <p:cNvPr id="35" name="Rectangle 34">
            <a:hlinkClick r:id="rId9" action="ppaction://hlinksldjump"/>
            <a:hlinkHover r:id="" action="ppaction://hlinkshowjump?jump=nextslide"/>
            <a:extLst>
              <a:ext uri="{FF2B5EF4-FFF2-40B4-BE49-F238E27FC236}">
                <a16:creationId xmlns:a16="http://schemas.microsoft.com/office/drawing/2014/main" id="{A26C62AE-0F56-C235-A766-253AA5144307}"/>
              </a:ext>
            </a:extLst>
          </p:cNvPr>
          <p:cNvSpPr/>
          <p:nvPr/>
        </p:nvSpPr>
        <p:spPr>
          <a:xfrm>
            <a:off x="402672" y="3397068"/>
            <a:ext cx="3136894" cy="1317243"/>
          </a:xfrm>
          <a:prstGeom prst="rect">
            <a:avLst/>
          </a:prstGeom>
          <a:solidFill>
            <a:srgbClr val="F6F6F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sp>
        <p:nvSpPr>
          <p:cNvPr id="36" name="Rectangle 35">
            <a:hlinkHover r:id="" action="ppaction://hlinkshowjump?jump=nextslide"/>
            <a:extLst>
              <a:ext uri="{FF2B5EF4-FFF2-40B4-BE49-F238E27FC236}">
                <a16:creationId xmlns:a16="http://schemas.microsoft.com/office/drawing/2014/main" id="{4EA7358E-6312-EAB2-FEBC-E4744E7B0448}"/>
              </a:ext>
            </a:extLst>
          </p:cNvPr>
          <p:cNvSpPr/>
          <p:nvPr/>
        </p:nvSpPr>
        <p:spPr>
          <a:xfrm>
            <a:off x="4042092" y="4119743"/>
            <a:ext cx="1543577" cy="2400821"/>
          </a:xfrm>
          <a:prstGeom prst="rect">
            <a:avLst/>
          </a:prstGeom>
          <a:solidFill>
            <a:srgbClr val="F6F6F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sp>
        <p:nvSpPr>
          <p:cNvPr id="37" name="TextBox 36">
            <a:hlinkHover r:id="" action="ppaction://hlinkshowjump?jump=nextslide"/>
            <a:extLst>
              <a:ext uri="{FF2B5EF4-FFF2-40B4-BE49-F238E27FC236}">
                <a16:creationId xmlns:a16="http://schemas.microsoft.com/office/drawing/2014/main" id="{919F5385-33D6-6A2E-7BA2-134EA5E8FE34}"/>
              </a:ext>
            </a:extLst>
          </p:cNvPr>
          <p:cNvSpPr txBox="1"/>
          <p:nvPr/>
        </p:nvSpPr>
        <p:spPr>
          <a:xfrm>
            <a:off x="809947" y="3864940"/>
            <a:ext cx="2224070" cy="500137"/>
          </a:xfrm>
          <a:prstGeom prst="rect">
            <a:avLst/>
          </a:prstGeom>
          <a:noFill/>
        </p:spPr>
        <p:txBody>
          <a:bodyPr wrap="square">
            <a:spAutoFit/>
          </a:bodyPr>
          <a:lstStyle/>
          <a:p>
            <a:pPr algn="ctr">
              <a:spcAft>
                <a:spcPts val="300"/>
              </a:spcAft>
            </a:pPr>
            <a:r>
              <a:rPr lang="en-US" sz="1400" u="sng" spc="-100" dirty="0">
                <a:solidFill>
                  <a:schemeClr val="accent6"/>
                </a:solidFill>
                <a:latin typeface="Montserrat" pitchFamily="2" charset="77"/>
                <a:hlinkMouseOver r:id="" action="ppaction://hlinkshowjump?jump=nextslide">
                  <a:extLst>
                    <a:ext uri="{A12FA001-AC4F-418D-AE19-62706E023703}">
                      <ahyp:hlinkClr xmlns:ahyp="http://schemas.microsoft.com/office/drawing/2018/hyperlinkcolor" val="tx"/>
                    </a:ext>
                  </a:extLst>
                </a:hlinkMouseOver>
              </a:rPr>
              <a:t>Disclosures</a:t>
            </a:r>
            <a:endParaRPr lang="en-US" sz="1400" u="sng" spc="-100" dirty="0">
              <a:solidFill>
                <a:schemeClr val="accent6"/>
              </a:solidFill>
              <a:latin typeface="Montserrat" pitchFamily="2" charset="77"/>
            </a:endParaRPr>
          </a:p>
          <a:p>
            <a:pPr algn="ctr">
              <a:spcAft>
                <a:spcPts val="300"/>
              </a:spcAft>
            </a:pPr>
            <a:r>
              <a:rPr lang="en-US" sz="1000" i="1" dirty="0">
                <a:solidFill>
                  <a:schemeClr val="accent6"/>
                </a:solidFill>
                <a:latin typeface="Montserrat" pitchFamily="2" charset="77"/>
              </a:rPr>
              <a:t>Hover over to view disclosures</a:t>
            </a:r>
            <a:r>
              <a:rPr lang="en-US" sz="1000" i="1" dirty="0">
                <a:solidFill>
                  <a:schemeClr val="accent2"/>
                </a:solidFill>
                <a:latin typeface="Montserrat" pitchFamily="2" charset="77"/>
              </a:rPr>
              <a:t> </a:t>
            </a:r>
          </a:p>
        </p:txBody>
      </p:sp>
      <p:sp>
        <p:nvSpPr>
          <p:cNvPr id="38" name="TextBox 37">
            <a:hlinkHover r:id="" action="ppaction://hlinkshowjump?jump=nextslide"/>
            <a:extLst>
              <a:ext uri="{FF2B5EF4-FFF2-40B4-BE49-F238E27FC236}">
                <a16:creationId xmlns:a16="http://schemas.microsoft.com/office/drawing/2014/main" id="{1A8169BD-551B-B60E-4764-081EEB98CEEC}"/>
              </a:ext>
            </a:extLst>
          </p:cNvPr>
          <p:cNvSpPr txBox="1"/>
          <p:nvPr/>
        </p:nvSpPr>
        <p:spPr>
          <a:xfrm>
            <a:off x="3943685" y="4995454"/>
            <a:ext cx="1698032" cy="654025"/>
          </a:xfrm>
          <a:prstGeom prst="rect">
            <a:avLst/>
          </a:prstGeom>
          <a:noFill/>
        </p:spPr>
        <p:txBody>
          <a:bodyPr wrap="square">
            <a:spAutoFit/>
          </a:bodyPr>
          <a:lstStyle/>
          <a:p>
            <a:pPr algn="ctr">
              <a:spcAft>
                <a:spcPts val="300"/>
              </a:spcAft>
            </a:pPr>
            <a:r>
              <a:rPr lang="en-US" sz="1400" spc="-100" dirty="0">
                <a:solidFill>
                  <a:schemeClr val="accent6"/>
                </a:solidFill>
                <a:latin typeface="Montserrat" pitchFamily="2" charset="77"/>
                <a:hlinkMouseOver r:id="" action="ppaction://hlinkshowjump?jump=nextslide">
                  <a:extLst>
                    <a:ext uri="{A12FA001-AC4F-418D-AE19-62706E023703}">
                      <ahyp:hlinkClr xmlns:ahyp="http://schemas.microsoft.com/office/drawing/2018/hyperlinkcolor" val="tx"/>
                    </a:ext>
                  </a:extLst>
                </a:hlinkMouseOver>
              </a:rPr>
              <a:t>Disclosures</a:t>
            </a:r>
            <a:endParaRPr lang="en-US" sz="1400" spc="-100" dirty="0">
              <a:solidFill>
                <a:schemeClr val="accent6"/>
              </a:solidFill>
              <a:latin typeface="Montserrat" pitchFamily="2" charset="77"/>
            </a:endParaRPr>
          </a:p>
          <a:p>
            <a:pPr algn="ctr">
              <a:spcAft>
                <a:spcPts val="300"/>
              </a:spcAft>
            </a:pPr>
            <a:r>
              <a:rPr lang="en-US" sz="1000" i="1" dirty="0">
                <a:solidFill>
                  <a:schemeClr val="accent6"/>
                </a:solidFill>
                <a:latin typeface="Montserrat" pitchFamily="2" charset="77"/>
              </a:rPr>
              <a:t>Hover over to view disclosures</a:t>
            </a:r>
            <a:r>
              <a:rPr lang="en-US" sz="1000" i="1" dirty="0">
                <a:solidFill>
                  <a:schemeClr val="accent2"/>
                </a:solidFill>
                <a:latin typeface="Montserrat" pitchFamily="2" charset="77"/>
              </a:rPr>
              <a:t> </a:t>
            </a:r>
            <a:r>
              <a:rPr lang="en-US" sz="1000" spc="-100" dirty="0">
                <a:solidFill>
                  <a:schemeClr val="accent2"/>
                </a:solidFill>
                <a:latin typeface="Montserrat" pitchFamily="2" charset="77"/>
              </a:rPr>
              <a:t> </a:t>
            </a:r>
          </a:p>
        </p:txBody>
      </p:sp>
    </p:spTree>
    <p:extLst>
      <p:ext uri="{BB962C8B-B14F-4D97-AF65-F5344CB8AC3E}">
        <p14:creationId xmlns:p14="http://schemas.microsoft.com/office/powerpoint/2010/main" val="1282976864"/>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hlinkHover r:id="" action="ppaction://hlinkshowjump?jump=previousslide"/>
            <a:extLst>
              <a:ext uri="{FF2B5EF4-FFF2-40B4-BE49-F238E27FC236}">
                <a16:creationId xmlns:a16="http://schemas.microsoft.com/office/drawing/2014/main" id="{C1B4415B-288A-1270-12A6-CC93CAA1D791}"/>
              </a:ext>
            </a:extLst>
          </p:cNvPr>
          <p:cNvSpPr/>
          <p:nvPr/>
        </p:nvSpPr>
        <p:spPr>
          <a:xfrm>
            <a:off x="0" y="0"/>
            <a:ext cx="12192000" cy="6858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sp>
        <p:nvSpPr>
          <p:cNvPr id="16" name="Rectangle 15">
            <a:extLst>
              <a:ext uri="{FF2B5EF4-FFF2-40B4-BE49-F238E27FC236}">
                <a16:creationId xmlns:a16="http://schemas.microsoft.com/office/drawing/2014/main" id="{38970E28-C58E-14A5-64D0-E424672AC91E}"/>
              </a:ext>
            </a:extLst>
          </p:cNvPr>
          <p:cNvSpPr/>
          <p:nvPr/>
        </p:nvSpPr>
        <p:spPr>
          <a:xfrm>
            <a:off x="0" y="0"/>
            <a:ext cx="12192000" cy="6858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grpSp>
        <p:nvGrpSpPr>
          <p:cNvPr id="20" name="Group 19">
            <a:extLst>
              <a:ext uri="{FF2B5EF4-FFF2-40B4-BE49-F238E27FC236}">
                <a16:creationId xmlns:a16="http://schemas.microsoft.com/office/drawing/2014/main" id="{FC2D139B-D889-1CDE-FC96-C36F8B5531C8}"/>
              </a:ext>
            </a:extLst>
          </p:cNvPr>
          <p:cNvGrpSpPr/>
          <p:nvPr/>
        </p:nvGrpSpPr>
        <p:grpSpPr>
          <a:xfrm>
            <a:off x="727091" y="123363"/>
            <a:ext cx="5620534" cy="6611273"/>
            <a:chOff x="727091" y="123363"/>
            <a:chExt cx="5620534" cy="6611273"/>
          </a:xfrm>
        </p:grpSpPr>
        <p:pic>
          <p:nvPicPr>
            <p:cNvPr id="6" name="Picture 5" descr="A document with text on it&#10;&#10;Description automatically generated">
              <a:extLst>
                <a:ext uri="{FF2B5EF4-FFF2-40B4-BE49-F238E27FC236}">
                  <a16:creationId xmlns:a16="http://schemas.microsoft.com/office/drawing/2014/main" id="{27367914-9EA1-0E01-A511-B9B02AAAF3B6}"/>
                </a:ext>
              </a:extLst>
            </p:cNvPr>
            <p:cNvPicPr>
              <a:picLocks noChangeAspect="1"/>
            </p:cNvPicPr>
            <p:nvPr/>
          </p:nvPicPr>
          <p:blipFill>
            <a:blip r:embed="rId2"/>
            <a:stretch>
              <a:fillRect/>
            </a:stretch>
          </p:blipFill>
          <p:spPr>
            <a:xfrm>
              <a:off x="727091" y="123363"/>
              <a:ext cx="5620534" cy="6611273"/>
            </a:xfrm>
            <a:prstGeom prst="rect">
              <a:avLst/>
            </a:prstGeom>
          </p:spPr>
        </p:pic>
        <p:sp>
          <p:nvSpPr>
            <p:cNvPr id="14" name="Rectangle 13">
              <a:extLst>
                <a:ext uri="{FF2B5EF4-FFF2-40B4-BE49-F238E27FC236}">
                  <a16:creationId xmlns:a16="http://schemas.microsoft.com/office/drawing/2014/main" id="{294B3A97-91AF-A3A9-D9C5-DF125E1D253E}"/>
                </a:ext>
              </a:extLst>
            </p:cNvPr>
            <p:cNvSpPr/>
            <p:nvPr/>
          </p:nvSpPr>
          <p:spPr>
            <a:xfrm>
              <a:off x="3640822" y="6090407"/>
              <a:ext cx="1275127" cy="218114"/>
            </a:xfrm>
            <a:prstGeom prst="rect">
              <a:avLst/>
            </a:prstGeom>
            <a:solidFill>
              <a:srgbClr val="F6F6F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sp>
          <p:nvSpPr>
            <p:cNvPr id="15" name="TextBox 14">
              <a:extLst>
                <a:ext uri="{FF2B5EF4-FFF2-40B4-BE49-F238E27FC236}">
                  <a16:creationId xmlns:a16="http://schemas.microsoft.com/office/drawing/2014/main" id="{E43B8ECA-D1B2-1144-1F53-36B2F2870154}"/>
                </a:ext>
              </a:extLst>
            </p:cNvPr>
            <p:cNvSpPr txBox="1"/>
            <p:nvPr/>
          </p:nvSpPr>
          <p:spPr>
            <a:xfrm>
              <a:off x="3565321" y="6082018"/>
              <a:ext cx="1340432" cy="230832"/>
            </a:xfrm>
            <a:prstGeom prst="rect">
              <a:avLst/>
            </a:prstGeom>
            <a:noFill/>
          </p:spPr>
          <p:txBody>
            <a:bodyPr wrap="none" rtlCol="0">
              <a:spAutoFit/>
            </a:bodyPr>
            <a:lstStyle/>
            <a:p>
              <a:r>
                <a:rPr lang="en-US" sz="900" b="1" dirty="0">
                  <a:solidFill>
                    <a:schemeClr val="accent6">
                      <a:lumMod val="65000"/>
                      <a:lumOff val="35000"/>
                    </a:schemeClr>
                  </a:solidFill>
                  <a:latin typeface="Encode Sans SemiBold" panose="00000700000000000000" pitchFamily="2" charset="0"/>
                  <a:cs typeface="Arial" panose="020B0604020202020204" pitchFamily="34" charset="0"/>
                </a:rPr>
                <a:t>Client’s email address</a:t>
              </a:r>
            </a:p>
          </p:txBody>
        </p:sp>
      </p:grpSp>
      <p:pic>
        <p:nvPicPr>
          <p:cNvPr id="29" name="Graphic 28" descr="Back outline">
            <a:hlinkClick r:id="" action="ppaction://hlinkshowjump?jump=previousslide"/>
            <a:extLst>
              <a:ext uri="{FF2B5EF4-FFF2-40B4-BE49-F238E27FC236}">
                <a16:creationId xmlns:a16="http://schemas.microsoft.com/office/drawing/2014/main" id="{59068A8C-D1F3-39EA-948B-06C90887AEE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66057" y="5306812"/>
            <a:ext cx="914400" cy="914400"/>
          </a:xfrm>
          <a:prstGeom prst="rect">
            <a:avLst/>
          </a:prstGeom>
        </p:spPr>
      </p:pic>
      <p:sp>
        <p:nvSpPr>
          <p:cNvPr id="32" name="TextBox 31">
            <a:hlinkClick r:id="" action="ppaction://hlinkshowjump?jump=previousslide"/>
            <a:extLst>
              <a:ext uri="{FF2B5EF4-FFF2-40B4-BE49-F238E27FC236}">
                <a16:creationId xmlns:a16="http://schemas.microsoft.com/office/drawing/2014/main" id="{8625D028-F328-D483-4B7D-F44148397094}"/>
              </a:ext>
            </a:extLst>
          </p:cNvPr>
          <p:cNvSpPr txBox="1"/>
          <p:nvPr/>
        </p:nvSpPr>
        <p:spPr>
          <a:xfrm>
            <a:off x="6627586" y="6090407"/>
            <a:ext cx="1986261" cy="261610"/>
          </a:xfrm>
          <a:prstGeom prst="rect">
            <a:avLst/>
          </a:prstGeom>
          <a:noFill/>
        </p:spPr>
        <p:txBody>
          <a:bodyPr wrap="square">
            <a:spAutoFit/>
          </a:bodyPr>
          <a:lstStyle/>
          <a:p>
            <a:pPr>
              <a:spcAft>
                <a:spcPts val="300"/>
              </a:spcAft>
            </a:pPr>
            <a:r>
              <a:rPr lang="en-US" sz="1100" b="1" u="sng" dirty="0">
                <a:solidFill>
                  <a:schemeClr val="accent6">
                    <a:lumMod val="65000"/>
                    <a:lumOff val="35000"/>
                  </a:schemeClr>
                </a:solidFill>
                <a:latin typeface="Montserrat" pitchFamily="2" charset="77"/>
                <a:hlinkClick r:id="rId5" action="ppaction://hlinksldjump">
                  <a:extLst>
                    <a:ext uri="{A12FA001-AC4F-418D-AE19-62706E023703}">
                      <ahyp:hlinkClr xmlns:ahyp="http://schemas.microsoft.com/office/drawing/2018/hyperlinkcolor" val="tx"/>
                    </a:ext>
                  </a:extLst>
                </a:hlinkClick>
              </a:rPr>
              <a:t>Return</a:t>
            </a:r>
            <a:endParaRPr lang="en-US" sz="1100" u="sng" dirty="0">
              <a:solidFill>
                <a:schemeClr val="accent6">
                  <a:lumMod val="65000"/>
                  <a:lumOff val="35000"/>
                </a:schemeClr>
              </a:solidFill>
              <a:latin typeface="Montserrat" pitchFamily="2" charset="77"/>
            </a:endParaRPr>
          </a:p>
        </p:txBody>
      </p:sp>
    </p:spTree>
    <p:extLst>
      <p:ext uri="{BB962C8B-B14F-4D97-AF65-F5344CB8AC3E}">
        <p14:creationId xmlns:p14="http://schemas.microsoft.com/office/powerpoint/2010/main" val="3997018421"/>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hlinkClick r:id="rId2" action="ppaction://hlinksldjump"/>
            <a:extLst>
              <a:ext uri="{FF2B5EF4-FFF2-40B4-BE49-F238E27FC236}">
                <a16:creationId xmlns:a16="http://schemas.microsoft.com/office/drawing/2014/main" id="{3C7248F6-8C7A-C725-79DD-22AE5C6C1D5C}"/>
              </a:ext>
            </a:extLst>
          </p:cNvPr>
          <p:cNvSpPr/>
          <p:nvPr/>
        </p:nvSpPr>
        <p:spPr>
          <a:xfrm>
            <a:off x="0" y="0"/>
            <a:ext cx="12192000" cy="6858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pic>
        <p:nvPicPr>
          <p:cNvPr id="3" name="Picture 2">
            <a:extLst>
              <a:ext uri="{FF2B5EF4-FFF2-40B4-BE49-F238E27FC236}">
                <a16:creationId xmlns:a16="http://schemas.microsoft.com/office/drawing/2014/main" id="{29E7EA0E-2163-D5E8-A783-A69895430876}"/>
              </a:ext>
            </a:extLst>
          </p:cNvPr>
          <p:cNvPicPr>
            <a:picLocks noChangeAspect="1"/>
          </p:cNvPicPr>
          <p:nvPr/>
        </p:nvPicPr>
        <p:blipFill rotWithShape="1">
          <a:blip r:embed="rId3"/>
          <a:srcRect l="8390" t="17931" r="8617" b="11792"/>
          <a:stretch/>
        </p:blipFill>
        <p:spPr>
          <a:xfrm>
            <a:off x="203668" y="182880"/>
            <a:ext cx="5984527" cy="6492240"/>
          </a:xfrm>
          <a:prstGeom prst="rect">
            <a:avLst/>
          </a:prstGeom>
        </p:spPr>
      </p:pic>
      <p:sp>
        <p:nvSpPr>
          <p:cNvPr id="8" name="TextBox 7">
            <a:extLst>
              <a:ext uri="{FF2B5EF4-FFF2-40B4-BE49-F238E27FC236}">
                <a16:creationId xmlns:a16="http://schemas.microsoft.com/office/drawing/2014/main" id="{372B97D1-2F5A-4C7E-E2B8-74B9C1AB49C2}"/>
              </a:ext>
            </a:extLst>
          </p:cNvPr>
          <p:cNvSpPr txBox="1"/>
          <p:nvPr/>
        </p:nvSpPr>
        <p:spPr>
          <a:xfrm>
            <a:off x="6327228" y="1940128"/>
            <a:ext cx="5431491" cy="2454518"/>
          </a:xfrm>
          <a:prstGeom prst="rect">
            <a:avLst/>
          </a:prstGeom>
          <a:noFill/>
        </p:spPr>
        <p:txBody>
          <a:bodyPr wrap="square" rtlCol="0" anchor="b">
            <a:spAutoFit/>
          </a:bodyPr>
          <a:lstStyle/>
          <a:p>
            <a:pPr>
              <a:spcAft>
                <a:spcPts val="300"/>
              </a:spcAft>
            </a:pPr>
            <a:r>
              <a:rPr lang="en-US" sz="1600" b="1" spc="-100" dirty="0">
                <a:solidFill>
                  <a:schemeClr val="accent6"/>
                </a:solidFill>
                <a:latin typeface="Montserrat" pitchFamily="2" charset="77"/>
              </a:rPr>
              <a:t>Invitation to Register – New Clients</a:t>
            </a:r>
          </a:p>
          <a:p>
            <a:pPr>
              <a:spcAft>
                <a:spcPts val="300"/>
              </a:spcAft>
            </a:pPr>
            <a:r>
              <a:rPr lang="en-US" sz="1200" spc="-100" dirty="0">
                <a:solidFill>
                  <a:schemeClr val="accent6"/>
                </a:solidFill>
                <a:latin typeface="Montserrat" pitchFamily="2" charset="77"/>
              </a:rPr>
              <a:t>When onboarding new clients to your firm,  you can provide them your custom registration link (provided during your onboarding consultation) this is the email they will receive to register to view their account information.</a:t>
            </a:r>
          </a:p>
          <a:p>
            <a:pPr>
              <a:spcAft>
                <a:spcPts val="300"/>
              </a:spcAft>
            </a:pPr>
            <a:endParaRPr lang="en-US" sz="1200" b="1" spc="-100" dirty="0">
              <a:solidFill>
                <a:schemeClr val="accent6"/>
              </a:solidFill>
              <a:latin typeface="Montserrat" pitchFamily="2" charset="77"/>
            </a:endParaRPr>
          </a:p>
          <a:p>
            <a:pPr>
              <a:spcAft>
                <a:spcPts val="300"/>
              </a:spcAft>
            </a:pPr>
            <a:r>
              <a:rPr lang="en-US" sz="1200" b="1" spc="-100" dirty="0">
                <a:solidFill>
                  <a:schemeClr val="accent6"/>
                </a:solidFill>
                <a:latin typeface="Montserrat" pitchFamily="2" charset="77"/>
              </a:rPr>
              <a:t>From: </a:t>
            </a:r>
            <a:r>
              <a:rPr lang="pt-BR" sz="1200" spc="-100" dirty="0">
                <a:solidFill>
                  <a:schemeClr val="accent6"/>
                </a:solidFill>
                <a:latin typeface="Montserrat" panose="00000500000000000000" pitchFamily="2" charset="0"/>
              </a:rPr>
              <a:t>Axos &lt; </a:t>
            </a:r>
            <a:r>
              <a:rPr lang="pt-BR" sz="1200" spc="-100" dirty="0">
                <a:solidFill>
                  <a:srgbClr val="F89539"/>
                </a:solidFill>
                <a:latin typeface="Montserrat" panose="00000500000000000000" pitchFamily="2" charset="0"/>
              </a:rPr>
              <a:t>[Firm]</a:t>
            </a:r>
            <a:r>
              <a:rPr lang="pt-BR" sz="1200" spc="-100" dirty="0">
                <a:solidFill>
                  <a:schemeClr val="accent6"/>
                </a:solidFill>
                <a:latin typeface="Montserrat" panose="00000500000000000000" pitchFamily="2" charset="0"/>
              </a:rPr>
              <a:t>@notifications.axosadvisorservices.com</a:t>
            </a:r>
          </a:p>
          <a:p>
            <a:pPr>
              <a:spcAft>
                <a:spcPts val="300"/>
              </a:spcAft>
            </a:pPr>
            <a:r>
              <a:rPr lang="en-US" sz="1200" b="1" spc="-100" dirty="0">
                <a:solidFill>
                  <a:schemeClr val="accent6"/>
                </a:solidFill>
                <a:latin typeface="Montserrat" pitchFamily="2" charset="77"/>
              </a:rPr>
              <a:t>Subject Line: </a:t>
            </a:r>
            <a:r>
              <a:rPr lang="en-US" sz="1200" spc="-100" dirty="0">
                <a:solidFill>
                  <a:srgbClr val="F89539"/>
                </a:solidFill>
                <a:latin typeface="Montserrat" pitchFamily="2" charset="77"/>
              </a:rPr>
              <a:t>Firm Name  </a:t>
            </a:r>
            <a:r>
              <a:rPr lang="en-US" sz="1200" spc="-100" dirty="0">
                <a:solidFill>
                  <a:schemeClr val="accent6"/>
                </a:solidFill>
                <a:latin typeface="Montserrat" pitchFamily="2" charset="77"/>
              </a:rPr>
              <a:t>-</a:t>
            </a:r>
            <a:r>
              <a:rPr lang="en-US" sz="1200" spc="-100" dirty="0">
                <a:solidFill>
                  <a:srgbClr val="F89539"/>
                </a:solidFill>
                <a:latin typeface="Montserrat" pitchFamily="2" charset="77"/>
              </a:rPr>
              <a:t> </a:t>
            </a:r>
            <a:r>
              <a:rPr lang="en-US" sz="1200" spc="-100" dirty="0">
                <a:solidFill>
                  <a:schemeClr val="accent6"/>
                </a:solidFill>
                <a:latin typeface="Montserrat" pitchFamily="2" charset="77"/>
              </a:rPr>
              <a:t>Register now to use our online and mobile features</a:t>
            </a:r>
          </a:p>
          <a:p>
            <a:pPr>
              <a:spcAft>
                <a:spcPts val="300"/>
              </a:spcAft>
            </a:pPr>
            <a:r>
              <a:rPr lang="en-US" sz="1200" b="1" spc="-100" dirty="0">
                <a:solidFill>
                  <a:schemeClr val="accent6"/>
                </a:solidFill>
                <a:latin typeface="Montserrat" pitchFamily="2" charset="77"/>
              </a:rPr>
              <a:t>Preheader: </a:t>
            </a:r>
            <a:r>
              <a:rPr lang="en-US" sz="1200" spc="-100" dirty="0">
                <a:solidFill>
                  <a:schemeClr val="accent6"/>
                </a:solidFill>
                <a:latin typeface="Montserrat" pitchFamily="2" charset="77"/>
              </a:rPr>
              <a:t>Access our portal at home or on the go – register today!</a:t>
            </a:r>
          </a:p>
          <a:p>
            <a:pPr>
              <a:spcAft>
                <a:spcPts val="300"/>
              </a:spcAft>
            </a:pPr>
            <a:endParaRPr lang="en-US" sz="1200" spc="-100" dirty="0">
              <a:solidFill>
                <a:schemeClr val="accent6"/>
              </a:solidFill>
              <a:latin typeface="Montserrat" pitchFamily="2" charset="77"/>
            </a:endParaRPr>
          </a:p>
          <a:p>
            <a:pPr>
              <a:spcAft>
                <a:spcPts val="300"/>
              </a:spcAft>
            </a:pPr>
            <a:r>
              <a:rPr lang="en-US" sz="1200" b="1" spc="-100" dirty="0">
                <a:solidFill>
                  <a:schemeClr val="accent6"/>
                </a:solidFill>
                <a:latin typeface="Montserrat" pitchFamily="2" charset="77"/>
              </a:rPr>
              <a:t>This email will be sent at 9 am the day after their new account application is submitted and approved.</a:t>
            </a:r>
          </a:p>
        </p:txBody>
      </p:sp>
      <p:sp>
        <p:nvSpPr>
          <p:cNvPr id="30" name="TextBox 29">
            <a:extLst>
              <a:ext uri="{FF2B5EF4-FFF2-40B4-BE49-F238E27FC236}">
                <a16:creationId xmlns:a16="http://schemas.microsoft.com/office/drawing/2014/main" id="{7B7C5DB8-DE43-16DA-791A-1F114DCF7728}"/>
              </a:ext>
            </a:extLst>
          </p:cNvPr>
          <p:cNvSpPr txBox="1"/>
          <p:nvPr/>
        </p:nvSpPr>
        <p:spPr>
          <a:xfrm>
            <a:off x="2602774" y="6237847"/>
            <a:ext cx="1698613" cy="307777"/>
          </a:xfrm>
          <a:prstGeom prst="rect">
            <a:avLst/>
          </a:prstGeom>
          <a:noFill/>
        </p:spPr>
        <p:txBody>
          <a:bodyPr wrap="square">
            <a:spAutoFit/>
          </a:bodyPr>
          <a:lstStyle/>
          <a:p>
            <a:pPr>
              <a:spcAft>
                <a:spcPts val="300"/>
              </a:spcAft>
            </a:pPr>
            <a:r>
              <a:rPr lang="en-US" sz="1400" spc="-100" dirty="0">
                <a:solidFill>
                  <a:schemeClr val="accent2"/>
                </a:solidFill>
                <a:latin typeface="Montserrat" pitchFamily="2" charset="77"/>
              </a:rPr>
              <a:t>Mobile Experience</a:t>
            </a:r>
          </a:p>
        </p:txBody>
      </p:sp>
      <p:sp>
        <p:nvSpPr>
          <p:cNvPr id="31" name="TextBox 30">
            <a:extLst>
              <a:ext uri="{FF2B5EF4-FFF2-40B4-BE49-F238E27FC236}">
                <a16:creationId xmlns:a16="http://schemas.microsoft.com/office/drawing/2014/main" id="{DA98E676-1D28-129E-736D-DAD7F526AE34}"/>
              </a:ext>
            </a:extLst>
          </p:cNvPr>
          <p:cNvSpPr txBox="1"/>
          <p:nvPr/>
        </p:nvSpPr>
        <p:spPr>
          <a:xfrm>
            <a:off x="263459" y="4533631"/>
            <a:ext cx="1884123" cy="307777"/>
          </a:xfrm>
          <a:prstGeom prst="rect">
            <a:avLst/>
          </a:prstGeom>
          <a:noFill/>
        </p:spPr>
        <p:txBody>
          <a:bodyPr wrap="square">
            <a:spAutoFit/>
          </a:bodyPr>
          <a:lstStyle/>
          <a:p>
            <a:pPr>
              <a:spcAft>
                <a:spcPts val="300"/>
              </a:spcAft>
            </a:pPr>
            <a:r>
              <a:rPr lang="en-US" sz="1400" spc="-100" dirty="0">
                <a:solidFill>
                  <a:schemeClr val="accent2"/>
                </a:solidFill>
                <a:latin typeface="Montserrat" pitchFamily="2" charset="77"/>
              </a:rPr>
              <a:t>Desktop Experience</a:t>
            </a:r>
          </a:p>
        </p:txBody>
      </p:sp>
      <p:pic>
        <p:nvPicPr>
          <p:cNvPr id="4" name="Graphic 3" descr="Back outline">
            <a:hlinkClick r:id="rId2" action="ppaction://hlinksldjump"/>
            <a:extLst>
              <a:ext uri="{FF2B5EF4-FFF2-40B4-BE49-F238E27FC236}">
                <a16:creationId xmlns:a16="http://schemas.microsoft.com/office/drawing/2014/main" id="{5DC869AC-C859-7678-875F-2708976570F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90809" y="4405134"/>
            <a:ext cx="914400" cy="914400"/>
          </a:xfrm>
          <a:prstGeom prst="rect">
            <a:avLst/>
          </a:prstGeom>
        </p:spPr>
      </p:pic>
      <p:sp>
        <p:nvSpPr>
          <p:cNvPr id="6" name="TextBox 5">
            <a:extLst>
              <a:ext uri="{FF2B5EF4-FFF2-40B4-BE49-F238E27FC236}">
                <a16:creationId xmlns:a16="http://schemas.microsoft.com/office/drawing/2014/main" id="{8F5FF77E-1B72-1267-CF61-E0019C311A12}"/>
              </a:ext>
            </a:extLst>
          </p:cNvPr>
          <p:cNvSpPr txBox="1"/>
          <p:nvPr/>
        </p:nvSpPr>
        <p:spPr>
          <a:xfrm>
            <a:off x="6252338" y="5188729"/>
            <a:ext cx="1986261" cy="261610"/>
          </a:xfrm>
          <a:prstGeom prst="rect">
            <a:avLst/>
          </a:prstGeom>
          <a:noFill/>
        </p:spPr>
        <p:txBody>
          <a:bodyPr wrap="square">
            <a:spAutoFit/>
          </a:bodyPr>
          <a:lstStyle/>
          <a:p>
            <a:pPr>
              <a:spcAft>
                <a:spcPts val="300"/>
              </a:spcAft>
            </a:pPr>
            <a:r>
              <a:rPr lang="en-US" sz="1100" b="1" u="sng" dirty="0">
                <a:solidFill>
                  <a:schemeClr val="accent6">
                    <a:lumMod val="65000"/>
                    <a:lumOff val="35000"/>
                  </a:schemeClr>
                </a:solidFill>
                <a:latin typeface="Montserrat" pitchFamily="2" charset="77"/>
                <a:hlinkClick r:id="rId2" action="ppaction://hlinksldjump">
                  <a:extLst>
                    <a:ext uri="{A12FA001-AC4F-418D-AE19-62706E023703}">
                      <ahyp:hlinkClr xmlns:ahyp="http://schemas.microsoft.com/office/drawing/2018/hyperlinkcolor" val="tx"/>
                    </a:ext>
                  </a:extLst>
                </a:hlinkClick>
              </a:rPr>
              <a:t>Return to Main Page</a:t>
            </a:r>
            <a:endParaRPr lang="en-US" sz="1100" u="sng" dirty="0">
              <a:solidFill>
                <a:schemeClr val="accent6">
                  <a:lumMod val="65000"/>
                  <a:lumOff val="35000"/>
                </a:schemeClr>
              </a:solidFill>
              <a:latin typeface="Montserrat" pitchFamily="2" charset="77"/>
            </a:endParaRPr>
          </a:p>
        </p:txBody>
      </p:sp>
      <p:sp>
        <p:nvSpPr>
          <p:cNvPr id="9" name="Rectangle 8">
            <a:hlinkClick r:id="rId6" action="ppaction://hlinksldjump"/>
            <a:hlinkHover r:id="" action="ppaction://hlinkshowjump?jump=nextslide"/>
            <a:extLst>
              <a:ext uri="{FF2B5EF4-FFF2-40B4-BE49-F238E27FC236}">
                <a16:creationId xmlns:a16="http://schemas.microsoft.com/office/drawing/2014/main" id="{7D5A9DAB-E282-6928-25A5-3B3F5ED6D2EA}"/>
              </a:ext>
            </a:extLst>
          </p:cNvPr>
          <p:cNvSpPr/>
          <p:nvPr/>
        </p:nvSpPr>
        <p:spPr>
          <a:xfrm>
            <a:off x="433280" y="3115931"/>
            <a:ext cx="3349826" cy="1317243"/>
          </a:xfrm>
          <a:prstGeom prst="rect">
            <a:avLst/>
          </a:prstGeom>
          <a:solidFill>
            <a:srgbClr val="F6F6F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sp>
        <p:nvSpPr>
          <p:cNvPr id="10" name="Rectangle 9">
            <a:hlinkClick r:id="rId6" action="ppaction://hlinksldjump"/>
            <a:hlinkHover r:id="" action="ppaction://hlinkshowjump?jump=nextslide"/>
            <a:extLst>
              <a:ext uri="{FF2B5EF4-FFF2-40B4-BE49-F238E27FC236}">
                <a16:creationId xmlns:a16="http://schemas.microsoft.com/office/drawing/2014/main" id="{96FF23E3-36D2-9C5E-1F0B-17CCAC9D4B8E}"/>
              </a:ext>
            </a:extLst>
          </p:cNvPr>
          <p:cNvSpPr/>
          <p:nvPr/>
        </p:nvSpPr>
        <p:spPr>
          <a:xfrm>
            <a:off x="4363059" y="3973091"/>
            <a:ext cx="1594525" cy="2461218"/>
          </a:xfrm>
          <a:prstGeom prst="rect">
            <a:avLst/>
          </a:prstGeom>
          <a:solidFill>
            <a:srgbClr val="F6F6F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sp>
        <p:nvSpPr>
          <p:cNvPr id="11" name="TextBox 10">
            <a:hlinkClick r:id="rId6" action="ppaction://hlinksldjump"/>
            <a:hlinkHover r:id="rId6" action="ppaction://hlinksldjump"/>
            <a:extLst>
              <a:ext uri="{FF2B5EF4-FFF2-40B4-BE49-F238E27FC236}">
                <a16:creationId xmlns:a16="http://schemas.microsoft.com/office/drawing/2014/main" id="{8C9CC49B-963D-BC60-9F9F-130FB3A71C6C}"/>
              </a:ext>
            </a:extLst>
          </p:cNvPr>
          <p:cNvSpPr txBox="1"/>
          <p:nvPr/>
        </p:nvSpPr>
        <p:spPr>
          <a:xfrm>
            <a:off x="963830" y="3583803"/>
            <a:ext cx="2224070" cy="500137"/>
          </a:xfrm>
          <a:prstGeom prst="rect">
            <a:avLst/>
          </a:prstGeom>
          <a:noFill/>
        </p:spPr>
        <p:txBody>
          <a:bodyPr wrap="square">
            <a:spAutoFit/>
          </a:bodyPr>
          <a:lstStyle/>
          <a:p>
            <a:pPr algn="ctr">
              <a:spcAft>
                <a:spcPts val="300"/>
              </a:spcAft>
            </a:pPr>
            <a:r>
              <a:rPr lang="en-US" sz="1400" u="sng" spc="-100" dirty="0">
                <a:solidFill>
                  <a:schemeClr val="accent6"/>
                </a:solidFill>
                <a:latin typeface="Montserrat" pitchFamily="2" charset="77"/>
              </a:rPr>
              <a:t>Disclosures</a:t>
            </a:r>
          </a:p>
          <a:p>
            <a:pPr algn="ctr">
              <a:spcAft>
                <a:spcPts val="300"/>
              </a:spcAft>
            </a:pPr>
            <a:r>
              <a:rPr lang="en-US" sz="1000" i="1" dirty="0">
                <a:solidFill>
                  <a:schemeClr val="accent6"/>
                </a:solidFill>
                <a:latin typeface="Montserrat" pitchFamily="2" charset="77"/>
              </a:rPr>
              <a:t>Hover over to view disclosures</a:t>
            </a:r>
            <a:r>
              <a:rPr lang="en-US" sz="1000" i="1" dirty="0">
                <a:solidFill>
                  <a:schemeClr val="accent2"/>
                </a:solidFill>
                <a:latin typeface="Montserrat" pitchFamily="2" charset="77"/>
              </a:rPr>
              <a:t> </a:t>
            </a:r>
          </a:p>
        </p:txBody>
      </p:sp>
      <p:sp>
        <p:nvSpPr>
          <p:cNvPr id="12" name="TextBox 11">
            <a:hlinkClick r:id="rId6" action="ppaction://hlinksldjump"/>
            <a:hlinkHover r:id="rId6" action="ppaction://hlinksldjump"/>
            <a:extLst>
              <a:ext uri="{FF2B5EF4-FFF2-40B4-BE49-F238E27FC236}">
                <a16:creationId xmlns:a16="http://schemas.microsoft.com/office/drawing/2014/main" id="{61CE8BF3-19E4-EA32-AE82-E4A1D7E01C00}"/>
              </a:ext>
            </a:extLst>
          </p:cNvPr>
          <p:cNvSpPr txBox="1"/>
          <p:nvPr/>
        </p:nvSpPr>
        <p:spPr>
          <a:xfrm>
            <a:off x="4295413" y="4848802"/>
            <a:ext cx="1698032" cy="654025"/>
          </a:xfrm>
          <a:prstGeom prst="rect">
            <a:avLst/>
          </a:prstGeom>
          <a:noFill/>
        </p:spPr>
        <p:txBody>
          <a:bodyPr wrap="square">
            <a:spAutoFit/>
          </a:bodyPr>
          <a:lstStyle/>
          <a:p>
            <a:pPr algn="ctr">
              <a:spcAft>
                <a:spcPts val="300"/>
              </a:spcAft>
            </a:pPr>
            <a:r>
              <a:rPr lang="en-US" sz="1400" u="sng" spc="-100" dirty="0">
                <a:solidFill>
                  <a:schemeClr val="accent6"/>
                </a:solidFill>
                <a:latin typeface="Montserrat" pitchFamily="2" charset="77"/>
              </a:rPr>
              <a:t>Disclosures</a:t>
            </a:r>
          </a:p>
          <a:p>
            <a:pPr algn="ctr">
              <a:spcAft>
                <a:spcPts val="300"/>
              </a:spcAft>
            </a:pPr>
            <a:r>
              <a:rPr lang="en-US" sz="1000" i="1" dirty="0">
                <a:solidFill>
                  <a:schemeClr val="accent6"/>
                </a:solidFill>
                <a:latin typeface="Montserrat" pitchFamily="2" charset="77"/>
              </a:rPr>
              <a:t>Hover over to view disclosures</a:t>
            </a:r>
            <a:r>
              <a:rPr lang="en-US" sz="1000" i="1" dirty="0">
                <a:solidFill>
                  <a:schemeClr val="accent2"/>
                </a:solidFill>
                <a:latin typeface="Montserrat" pitchFamily="2" charset="77"/>
              </a:rPr>
              <a:t> </a:t>
            </a:r>
            <a:r>
              <a:rPr lang="en-US" sz="1000" spc="-100" dirty="0">
                <a:solidFill>
                  <a:schemeClr val="accent2"/>
                </a:solidFill>
                <a:latin typeface="Montserrat" pitchFamily="2" charset="77"/>
              </a:rPr>
              <a:t> </a:t>
            </a:r>
          </a:p>
        </p:txBody>
      </p:sp>
      <p:sp>
        <p:nvSpPr>
          <p:cNvPr id="2" name="Rectangle 1">
            <a:extLst>
              <a:ext uri="{FF2B5EF4-FFF2-40B4-BE49-F238E27FC236}">
                <a16:creationId xmlns:a16="http://schemas.microsoft.com/office/drawing/2014/main" id="{F2F65DE7-5065-1D8E-3BEF-A5116548F459}"/>
              </a:ext>
            </a:extLst>
          </p:cNvPr>
          <p:cNvSpPr/>
          <p:nvPr/>
        </p:nvSpPr>
        <p:spPr>
          <a:xfrm>
            <a:off x="1227898" y="442903"/>
            <a:ext cx="1789297" cy="22650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pic>
        <p:nvPicPr>
          <p:cNvPr id="14" name="Picture 13" descr="A blue and orange logo&#10;&#10;Description automatically generated">
            <a:extLst>
              <a:ext uri="{FF2B5EF4-FFF2-40B4-BE49-F238E27FC236}">
                <a16:creationId xmlns:a16="http://schemas.microsoft.com/office/drawing/2014/main" id="{71F6FAAB-80A8-ED49-AAAB-D2D3D9B80FD9}"/>
              </a:ext>
            </a:extLst>
          </p:cNvPr>
          <p:cNvPicPr>
            <a:picLocks noChangeAspect="1"/>
          </p:cNvPicPr>
          <p:nvPr/>
        </p:nvPicPr>
        <p:blipFill>
          <a:blip r:embed="rId7"/>
          <a:stretch>
            <a:fillRect/>
          </a:stretch>
        </p:blipFill>
        <p:spPr>
          <a:xfrm>
            <a:off x="1766951" y="470218"/>
            <a:ext cx="851140" cy="190930"/>
          </a:xfrm>
          <a:prstGeom prst="rect">
            <a:avLst/>
          </a:prstGeom>
        </p:spPr>
      </p:pic>
      <p:sp>
        <p:nvSpPr>
          <p:cNvPr id="15" name="Rectangle 14">
            <a:extLst>
              <a:ext uri="{FF2B5EF4-FFF2-40B4-BE49-F238E27FC236}">
                <a16:creationId xmlns:a16="http://schemas.microsoft.com/office/drawing/2014/main" id="{89DC1C21-E1C6-FD10-DC36-0711445C4670}"/>
              </a:ext>
            </a:extLst>
          </p:cNvPr>
          <p:cNvSpPr/>
          <p:nvPr/>
        </p:nvSpPr>
        <p:spPr>
          <a:xfrm>
            <a:off x="4369966" y="430239"/>
            <a:ext cx="1587617" cy="2117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pic>
        <p:nvPicPr>
          <p:cNvPr id="16" name="Picture 15" descr="A blue and orange logo&#10;&#10;Description automatically generated">
            <a:extLst>
              <a:ext uri="{FF2B5EF4-FFF2-40B4-BE49-F238E27FC236}">
                <a16:creationId xmlns:a16="http://schemas.microsoft.com/office/drawing/2014/main" id="{5A241119-7E84-BC6C-9075-CEA0B80B3BB3}"/>
              </a:ext>
            </a:extLst>
          </p:cNvPr>
          <p:cNvPicPr>
            <a:picLocks noChangeAspect="1"/>
          </p:cNvPicPr>
          <p:nvPr/>
        </p:nvPicPr>
        <p:blipFill>
          <a:blip r:embed="rId7"/>
          <a:stretch>
            <a:fillRect/>
          </a:stretch>
        </p:blipFill>
        <p:spPr>
          <a:xfrm>
            <a:off x="4832539" y="441193"/>
            <a:ext cx="795704" cy="178494"/>
          </a:xfrm>
          <a:prstGeom prst="rect">
            <a:avLst/>
          </a:prstGeom>
        </p:spPr>
      </p:pic>
      <p:sp>
        <p:nvSpPr>
          <p:cNvPr id="19" name="Rectangle 18">
            <a:extLst>
              <a:ext uri="{FF2B5EF4-FFF2-40B4-BE49-F238E27FC236}">
                <a16:creationId xmlns:a16="http://schemas.microsoft.com/office/drawing/2014/main" id="{BBECF0B7-BD4D-9171-803F-A806117BF2F8}"/>
              </a:ext>
            </a:extLst>
          </p:cNvPr>
          <p:cNvSpPr/>
          <p:nvPr/>
        </p:nvSpPr>
        <p:spPr>
          <a:xfrm>
            <a:off x="387475" y="343559"/>
            <a:ext cx="3447225" cy="45719"/>
          </a:xfrm>
          <a:prstGeom prst="rect">
            <a:avLst/>
          </a:prstGeom>
          <a:solidFill>
            <a:srgbClr val="1E386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sp>
        <p:nvSpPr>
          <p:cNvPr id="20" name="Rectangle: Rounded Corners 19">
            <a:extLst>
              <a:ext uri="{FF2B5EF4-FFF2-40B4-BE49-F238E27FC236}">
                <a16:creationId xmlns:a16="http://schemas.microsoft.com/office/drawing/2014/main" id="{D1EF02E1-821E-0B5C-6C28-2366A9B87457}"/>
              </a:ext>
            </a:extLst>
          </p:cNvPr>
          <p:cNvSpPr/>
          <p:nvPr/>
        </p:nvSpPr>
        <p:spPr>
          <a:xfrm>
            <a:off x="1734510" y="2427065"/>
            <a:ext cx="776071" cy="274320"/>
          </a:xfrm>
          <a:prstGeom prst="roundRect">
            <a:avLst/>
          </a:prstGeom>
          <a:solidFill>
            <a:srgbClr val="1E386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550" b="1" dirty="0">
                <a:solidFill>
                  <a:schemeClr val="bg1"/>
                </a:solidFill>
              </a:rPr>
              <a:t>Register Now</a:t>
            </a:r>
          </a:p>
        </p:txBody>
      </p:sp>
      <p:sp>
        <p:nvSpPr>
          <p:cNvPr id="22" name="Rectangle: Rounded Corners 21">
            <a:extLst>
              <a:ext uri="{FF2B5EF4-FFF2-40B4-BE49-F238E27FC236}">
                <a16:creationId xmlns:a16="http://schemas.microsoft.com/office/drawing/2014/main" id="{167D732C-BDCA-1E39-BFF7-7A8213709B94}"/>
              </a:ext>
            </a:extLst>
          </p:cNvPr>
          <p:cNvSpPr/>
          <p:nvPr/>
        </p:nvSpPr>
        <p:spPr>
          <a:xfrm>
            <a:off x="4759834" y="3284988"/>
            <a:ext cx="800973" cy="283122"/>
          </a:xfrm>
          <a:prstGeom prst="roundRect">
            <a:avLst/>
          </a:prstGeom>
          <a:solidFill>
            <a:srgbClr val="1E386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550" b="1" dirty="0">
                <a:solidFill>
                  <a:schemeClr val="bg1"/>
                </a:solidFill>
              </a:rPr>
              <a:t>Register Now</a:t>
            </a:r>
          </a:p>
        </p:txBody>
      </p:sp>
      <p:sp>
        <p:nvSpPr>
          <p:cNvPr id="29" name="Rectangle 28">
            <a:extLst>
              <a:ext uri="{FF2B5EF4-FFF2-40B4-BE49-F238E27FC236}">
                <a16:creationId xmlns:a16="http://schemas.microsoft.com/office/drawing/2014/main" id="{2961BFEB-BEDF-D04E-5D03-00244B0F7875}"/>
              </a:ext>
            </a:extLst>
          </p:cNvPr>
          <p:cNvSpPr/>
          <p:nvPr/>
        </p:nvSpPr>
        <p:spPr>
          <a:xfrm>
            <a:off x="4295413" y="338970"/>
            <a:ext cx="1731766" cy="45719"/>
          </a:xfrm>
          <a:prstGeom prst="rect">
            <a:avLst/>
          </a:prstGeom>
          <a:solidFill>
            <a:srgbClr val="1E386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sp>
        <p:nvSpPr>
          <p:cNvPr id="23" name="Star: 5 Points 22">
            <a:extLst>
              <a:ext uri="{FF2B5EF4-FFF2-40B4-BE49-F238E27FC236}">
                <a16:creationId xmlns:a16="http://schemas.microsoft.com/office/drawing/2014/main" id="{C36CB2C1-5CC6-FA97-E0D2-DDC0A4B62D85}"/>
              </a:ext>
            </a:extLst>
          </p:cNvPr>
          <p:cNvSpPr/>
          <p:nvPr/>
        </p:nvSpPr>
        <p:spPr>
          <a:xfrm>
            <a:off x="3498511" y="273039"/>
            <a:ext cx="167478" cy="167478"/>
          </a:xfrm>
          <a:prstGeom prst="star5">
            <a:avLst/>
          </a:prstGeom>
          <a:solidFill>
            <a:schemeClr val="accent2"/>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sp>
        <p:nvSpPr>
          <p:cNvPr id="24" name="Star: 5 Points 23">
            <a:extLst>
              <a:ext uri="{FF2B5EF4-FFF2-40B4-BE49-F238E27FC236}">
                <a16:creationId xmlns:a16="http://schemas.microsoft.com/office/drawing/2014/main" id="{BFE0E3A6-D327-AA02-9689-AE86A0FDCC69}"/>
              </a:ext>
            </a:extLst>
          </p:cNvPr>
          <p:cNvSpPr/>
          <p:nvPr/>
        </p:nvSpPr>
        <p:spPr>
          <a:xfrm>
            <a:off x="2948887" y="440517"/>
            <a:ext cx="167478" cy="167478"/>
          </a:xfrm>
          <a:prstGeom prst="star5">
            <a:avLst/>
          </a:prstGeom>
          <a:solidFill>
            <a:schemeClr val="accent2"/>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sp>
        <p:nvSpPr>
          <p:cNvPr id="25" name="Star: 5 Points 24">
            <a:extLst>
              <a:ext uri="{FF2B5EF4-FFF2-40B4-BE49-F238E27FC236}">
                <a16:creationId xmlns:a16="http://schemas.microsoft.com/office/drawing/2014/main" id="{D92E1F9B-3E3A-A45D-5137-5E259A539C4F}"/>
              </a:ext>
            </a:extLst>
          </p:cNvPr>
          <p:cNvSpPr/>
          <p:nvPr/>
        </p:nvSpPr>
        <p:spPr>
          <a:xfrm>
            <a:off x="2395386" y="2346518"/>
            <a:ext cx="167478" cy="167478"/>
          </a:xfrm>
          <a:prstGeom prst="star5">
            <a:avLst/>
          </a:prstGeom>
          <a:solidFill>
            <a:schemeClr val="accent2"/>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grpSp>
        <p:nvGrpSpPr>
          <p:cNvPr id="5" name="Group 4">
            <a:extLst>
              <a:ext uri="{FF2B5EF4-FFF2-40B4-BE49-F238E27FC236}">
                <a16:creationId xmlns:a16="http://schemas.microsoft.com/office/drawing/2014/main" id="{758A9C11-77C6-18BD-8A01-8145FC3FEA4B}"/>
              </a:ext>
            </a:extLst>
          </p:cNvPr>
          <p:cNvGrpSpPr/>
          <p:nvPr/>
        </p:nvGrpSpPr>
        <p:grpSpPr>
          <a:xfrm>
            <a:off x="5437156" y="243582"/>
            <a:ext cx="1026719" cy="3185418"/>
            <a:chOff x="5109985" y="243582"/>
            <a:chExt cx="1026719" cy="3185418"/>
          </a:xfrm>
        </p:grpSpPr>
        <p:cxnSp>
          <p:nvCxnSpPr>
            <p:cNvPr id="17" name="Straight Arrow Connector 16">
              <a:extLst>
                <a:ext uri="{FF2B5EF4-FFF2-40B4-BE49-F238E27FC236}">
                  <a16:creationId xmlns:a16="http://schemas.microsoft.com/office/drawing/2014/main" id="{7804E821-2DC0-79DC-B784-6E0FDDD73F07}"/>
                </a:ext>
              </a:extLst>
            </p:cNvPr>
            <p:cNvCxnSpPr/>
            <p:nvPr/>
          </p:nvCxnSpPr>
          <p:spPr>
            <a:xfrm flipH="1" flipV="1">
              <a:off x="5436066" y="503339"/>
              <a:ext cx="659934" cy="184558"/>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8" name="Straight Arrow Connector 17">
              <a:extLst>
                <a:ext uri="{FF2B5EF4-FFF2-40B4-BE49-F238E27FC236}">
                  <a16:creationId xmlns:a16="http://schemas.microsoft.com/office/drawing/2014/main" id="{E9DE8544-EB78-03C3-8C3C-E80B2400F643}"/>
                </a:ext>
              </a:extLst>
            </p:cNvPr>
            <p:cNvCxnSpPr>
              <a:cxnSpLocks/>
            </p:cNvCxnSpPr>
            <p:nvPr/>
          </p:nvCxnSpPr>
          <p:spPr>
            <a:xfrm flipH="1">
              <a:off x="5150689" y="687897"/>
              <a:ext cx="945311" cy="266777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1" name="Straight Arrow Connector 20">
              <a:extLst>
                <a:ext uri="{FF2B5EF4-FFF2-40B4-BE49-F238E27FC236}">
                  <a16:creationId xmlns:a16="http://schemas.microsoft.com/office/drawing/2014/main" id="{02C576E5-4C2F-9B8A-A1C1-717E9D8F0EB5}"/>
                </a:ext>
              </a:extLst>
            </p:cNvPr>
            <p:cNvCxnSpPr>
              <a:cxnSpLocks/>
            </p:cNvCxnSpPr>
            <p:nvPr/>
          </p:nvCxnSpPr>
          <p:spPr>
            <a:xfrm flipH="1" flipV="1">
              <a:off x="5531297" y="318781"/>
              <a:ext cx="605407" cy="369116"/>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26" name="Star: 5 Points 25">
              <a:extLst>
                <a:ext uri="{FF2B5EF4-FFF2-40B4-BE49-F238E27FC236}">
                  <a16:creationId xmlns:a16="http://schemas.microsoft.com/office/drawing/2014/main" id="{BBF435D0-5487-F464-5047-13AD083A2C76}"/>
                </a:ext>
              </a:extLst>
            </p:cNvPr>
            <p:cNvSpPr/>
            <p:nvPr/>
          </p:nvSpPr>
          <p:spPr>
            <a:xfrm>
              <a:off x="5501930" y="243582"/>
              <a:ext cx="167478" cy="167478"/>
            </a:xfrm>
            <a:prstGeom prst="star5">
              <a:avLst/>
            </a:prstGeom>
            <a:solidFill>
              <a:schemeClr val="accent2"/>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sp>
          <p:nvSpPr>
            <p:cNvPr id="27" name="Star: 5 Points 26">
              <a:extLst>
                <a:ext uri="{FF2B5EF4-FFF2-40B4-BE49-F238E27FC236}">
                  <a16:creationId xmlns:a16="http://schemas.microsoft.com/office/drawing/2014/main" id="{471B52FC-C790-FF38-59E0-8C810D65321B}"/>
                </a:ext>
              </a:extLst>
            </p:cNvPr>
            <p:cNvSpPr/>
            <p:nvPr/>
          </p:nvSpPr>
          <p:spPr>
            <a:xfrm>
              <a:off x="5402814" y="413809"/>
              <a:ext cx="167478" cy="167478"/>
            </a:xfrm>
            <a:prstGeom prst="star5">
              <a:avLst/>
            </a:prstGeom>
            <a:solidFill>
              <a:schemeClr val="accent2"/>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sp>
          <p:nvSpPr>
            <p:cNvPr id="28" name="Star: 5 Points 27">
              <a:extLst>
                <a:ext uri="{FF2B5EF4-FFF2-40B4-BE49-F238E27FC236}">
                  <a16:creationId xmlns:a16="http://schemas.microsoft.com/office/drawing/2014/main" id="{DC9482BE-2B25-C971-1583-193C749C64C5}"/>
                </a:ext>
              </a:extLst>
            </p:cNvPr>
            <p:cNvSpPr/>
            <p:nvPr/>
          </p:nvSpPr>
          <p:spPr>
            <a:xfrm>
              <a:off x="5109985" y="3261522"/>
              <a:ext cx="167478" cy="167478"/>
            </a:xfrm>
            <a:prstGeom prst="star5">
              <a:avLst/>
            </a:prstGeom>
            <a:solidFill>
              <a:schemeClr val="accent2"/>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grpSp>
      <p:sp>
        <p:nvSpPr>
          <p:cNvPr id="13" name="TextBox 12">
            <a:extLst>
              <a:ext uri="{FF2B5EF4-FFF2-40B4-BE49-F238E27FC236}">
                <a16:creationId xmlns:a16="http://schemas.microsoft.com/office/drawing/2014/main" id="{F8C3F935-22BB-EC65-218A-B45122CDCFBE}"/>
              </a:ext>
            </a:extLst>
          </p:cNvPr>
          <p:cNvSpPr txBox="1"/>
          <p:nvPr/>
        </p:nvSpPr>
        <p:spPr>
          <a:xfrm>
            <a:off x="6391863" y="273039"/>
            <a:ext cx="2850254" cy="1169551"/>
          </a:xfrm>
          <a:prstGeom prst="rect">
            <a:avLst/>
          </a:prstGeom>
          <a:solidFill>
            <a:schemeClr val="accent6">
              <a:lumMod val="75000"/>
              <a:lumOff val="25000"/>
            </a:schemeClr>
          </a:solidFill>
        </p:spPr>
        <p:txBody>
          <a:bodyPr wrap="square" rtlCol="0" anchor="b">
            <a:spAutoFit/>
          </a:bodyPr>
          <a:lstStyle/>
          <a:p>
            <a:pPr>
              <a:spcAft>
                <a:spcPts val="300"/>
              </a:spcAft>
            </a:pPr>
            <a:r>
              <a:rPr lang="en-US" sz="1200" b="1" spc="-100" dirty="0">
                <a:solidFill>
                  <a:schemeClr val="bg1"/>
                </a:solidFill>
                <a:latin typeface="Montserrat" pitchFamily="2" charset="77"/>
              </a:rPr>
              <a:t>Custom branding for your firm</a:t>
            </a:r>
          </a:p>
          <a:p>
            <a:pPr>
              <a:spcAft>
                <a:spcPts val="300"/>
              </a:spcAft>
            </a:pPr>
            <a:r>
              <a:rPr lang="en-US" sz="900" i="1" dirty="0">
                <a:solidFill>
                  <a:schemeClr val="bg1"/>
                </a:solidFill>
                <a:latin typeface="Montserrat" pitchFamily="2" charset="77"/>
              </a:rPr>
              <a:t>Custom branding for your firm can be added to the identified areas</a:t>
            </a:r>
          </a:p>
          <a:p>
            <a:pPr marL="171450" indent="-171450">
              <a:spcAft>
                <a:spcPts val="300"/>
              </a:spcAft>
              <a:buFont typeface="Arial" panose="020B0604020202020204" pitchFamily="34" charset="0"/>
              <a:buChar char="•"/>
            </a:pPr>
            <a:r>
              <a:rPr lang="en-US" sz="900" dirty="0">
                <a:solidFill>
                  <a:schemeClr val="bg1"/>
                </a:solidFill>
                <a:latin typeface="Montserrat" pitchFamily="2" charset="77"/>
              </a:rPr>
              <a:t>Logo</a:t>
            </a:r>
          </a:p>
          <a:p>
            <a:pPr marL="171450" indent="-171450">
              <a:spcAft>
                <a:spcPts val="300"/>
              </a:spcAft>
              <a:buFont typeface="Arial" panose="020B0604020202020204" pitchFamily="34" charset="0"/>
              <a:buChar char="•"/>
            </a:pPr>
            <a:r>
              <a:rPr lang="en-US" sz="900" dirty="0">
                <a:solidFill>
                  <a:schemeClr val="bg1"/>
                </a:solidFill>
                <a:latin typeface="Montserrat" pitchFamily="2" charset="77"/>
              </a:rPr>
              <a:t>Accent Colors</a:t>
            </a:r>
          </a:p>
          <a:p>
            <a:pPr>
              <a:spcAft>
                <a:spcPts val="300"/>
              </a:spcAft>
            </a:pPr>
            <a:endParaRPr lang="en-US" sz="1200" spc="-100" dirty="0">
              <a:solidFill>
                <a:schemeClr val="bg1"/>
              </a:solidFill>
              <a:latin typeface="Montserrat" pitchFamily="2" charset="77"/>
            </a:endParaRPr>
          </a:p>
        </p:txBody>
      </p:sp>
      <p:pic>
        <p:nvPicPr>
          <p:cNvPr id="32" name="Graphic 31" descr="Back outline">
            <a:hlinkClick r:id="rId8" action="ppaction://hlinksldjump"/>
            <a:extLst>
              <a:ext uri="{FF2B5EF4-FFF2-40B4-BE49-F238E27FC236}">
                <a16:creationId xmlns:a16="http://schemas.microsoft.com/office/drawing/2014/main" id="{70D89473-265F-AA72-941A-DEEB450116D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47007" y="843241"/>
            <a:ext cx="325816" cy="325816"/>
          </a:xfrm>
          <a:prstGeom prst="rect">
            <a:avLst/>
          </a:prstGeom>
        </p:spPr>
      </p:pic>
      <p:sp>
        <p:nvSpPr>
          <p:cNvPr id="33" name="TextBox 32">
            <a:extLst>
              <a:ext uri="{FF2B5EF4-FFF2-40B4-BE49-F238E27FC236}">
                <a16:creationId xmlns:a16="http://schemas.microsoft.com/office/drawing/2014/main" id="{64B7D08E-ABF7-A59D-B874-BC96FC51EA73}"/>
              </a:ext>
            </a:extLst>
          </p:cNvPr>
          <p:cNvSpPr txBox="1"/>
          <p:nvPr/>
        </p:nvSpPr>
        <p:spPr>
          <a:xfrm>
            <a:off x="7600774" y="1124342"/>
            <a:ext cx="1706811" cy="200055"/>
          </a:xfrm>
          <a:prstGeom prst="rect">
            <a:avLst/>
          </a:prstGeom>
          <a:noFill/>
        </p:spPr>
        <p:txBody>
          <a:bodyPr wrap="square">
            <a:spAutoFit/>
          </a:bodyPr>
          <a:lstStyle/>
          <a:p>
            <a:pPr>
              <a:spcAft>
                <a:spcPts val="300"/>
              </a:spcAft>
            </a:pPr>
            <a:r>
              <a:rPr lang="en-US" sz="700" u="sng" dirty="0">
                <a:solidFill>
                  <a:schemeClr val="bg1"/>
                </a:solidFill>
                <a:latin typeface="Montserrat" pitchFamily="2" charset="77"/>
                <a:hlinkClick r:id="rId8" action="ppaction://hlinksldjump">
                  <a:extLst>
                    <a:ext uri="{A12FA001-AC4F-418D-AE19-62706E023703}">
                      <ahyp:hlinkClr xmlns:ahyp="http://schemas.microsoft.com/office/drawing/2018/hyperlinkcolor" val="tx"/>
                    </a:ext>
                  </a:extLst>
                </a:hlinkClick>
              </a:rPr>
              <a:t>View Custom Branding Sample</a:t>
            </a:r>
            <a:endParaRPr lang="en-US" sz="700" u="sng" dirty="0">
              <a:solidFill>
                <a:schemeClr val="bg1"/>
              </a:solidFill>
              <a:latin typeface="Montserrat" pitchFamily="2" charset="77"/>
            </a:endParaRPr>
          </a:p>
        </p:txBody>
      </p:sp>
    </p:spTree>
    <p:extLst>
      <p:ext uri="{BB962C8B-B14F-4D97-AF65-F5344CB8AC3E}">
        <p14:creationId xmlns:p14="http://schemas.microsoft.com/office/powerpoint/2010/main" val="3526384430"/>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hlinkHover r:id="rId2" action="ppaction://hlinksldjump"/>
            <a:extLst>
              <a:ext uri="{FF2B5EF4-FFF2-40B4-BE49-F238E27FC236}">
                <a16:creationId xmlns:a16="http://schemas.microsoft.com/office/drawing/2014/main" id="{C1B4415B-288A-1270-12A6-CC93CAA1D791}"/>
              </a:ext>
            </a:extLst>
          </p:cNvPr>
          <p:cNvSpPr/>
          <p:nvPr/>
        </p:nvSpPr>
        <p:spPr>
          <a:xfrm>
            <a:off x="0" y="0"/>
            <a:ext cx="12192000" cy="6858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sp>
        <p:nvSpPr>
          <p:cNvPr id="16" name="Rectangle 15">
            <a:extLst>
              <a:ext uri="{FF2B5EF4-FFF2-40B4-BE49-F238E27FC236}">
                <a16:creationId xmlns:a16="http://schemas.microsoft.com/office/drawing/2014/main" id="{38970E28-C58E-14A5-64D0-E424672AC91E}"/>
              </a:ext>
            </a:extLst>
          </p:cNvPr>
          <p:cNvSpPr/>
          <p:nvPr/>
        </p:nvSpPr>
        <p:spPr>
          <a:xfrm>
            <a:off x="0" y="0"/>
            <a:ext cx="12192000" cy="6858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grpSp>
        <p:nvGrpSpPr>
          <p:cNvPr id="20" name="Group 19">
            <a:extLst>
              <a:ext uri="{FF2B5EF4-FFF2-40B4-BE49-F238E27FC236}">
                <a16:creationId xmlns:a16="http://schemas.microsoft.com/office/drawing/2014/main" id="{FC2D139B-D889-1CDE-FC96-C36F8B5531C8}"/>
              </a:ext>
            </a:extLst>
          </p:cNvPr>
          <p:cNvGrpSpPr/>
          <p:nvPr/>
        </p:nvGrpSpPr>
        <p:grpSpPr>
          <a:xfrm>
            <a:off x="727091" y="123363"/>
            <a:ext cx="5620534" cy="6611273"/>
            <a:chOff x="727091" y="123363"/>
            <a:chExt cx="5620534" cy="6611273"/>
          </a:xfrm>
        </p:grpSpPr>
        <p:pic>
          <p:nvPicPr>
            <p:cNvPr id="6" name="Picture 5" descr="A document with text on it&#10;&#10;Description automatically generated">
              <a:extLst>
                <a:ext uri="{FF2B5EF4-FFF2-40B4-BE49-F238E27FC236}">
                  <a16:creationId xmlns:a16="http://schemas.microsoft.com/office/drawing/2014/main" id="{27367914-9EA1-0E01-A511-B9B02AAAF3B6}"/>
                </a:ext>
              </a:extLst>
            </p:cNvPr>
            <p:cNvPicPr>
              <a:picLocks noChangeAspect="1"/>
            </p:cNvPicPr>
            <p:nvPr/>
          </p:nvPicPr>
          <p:blipFill>
            <a:blip r:embed="rId3"/>
            <a:stretch>
              <a:fillRect/>
            </a:stretch>
          </p:blipFill>
          <p:spPr>
            <a:xfrm>
              <a:off x="727091" y="123363"/>
              <a:ext cx="5620534" cy="6611273"/>
            </a:xfrm>
            <a:prstGeom prst="rect">
              <a:avLst/>
            </a:prstGeom>
          </p:spPr>
        </p:pic>
        <p:sp>
          <p:nvSpPr>
            <p:cNvPr id="14" name="Rectangle 13">
              <a:extLst>
                <a:ext uri="{FF2B5EF4-FFF2-40B4-BE49-F238E27FC236}">
                  <a16:creationId xmlns:a16="http://schemas.microsoft.com/office/drawing/2014/main" id="{294B3A97-91AF-A3A9-D9C5-DF125E1D253E}"/>
                </a:ext>
              </a:extLst>
            </p:cNvPr>
            <p:cNvSpPr/>
            <p:nvPr/>
          </p:nvSpPr>
          <p:spPr>
            <a:xfrm>
              <a:off x="3640822" y="6090407"/>
              <a:ext cx="1275127" cy="218114"/>
            </a:xfrm>
            <a:prstGeom prst="rect">
              <a:avLst/>
            </a:prstGeom>
            <a:solidFill>
              <a:srgbClr val="F6F6F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sp>
          <p:nvSpPr>
            <p:cNvPr id="15" name="TextBox 14">
              <a:extLst>
                <a:ext uri="{FF2B5EF4-FFF2-40B4-BE49-F238E27FC236}">
                  <a16:creationId xmlns:a16="http://schemas.microsoft.com/office/drawing/2014/main" id="{E43B8ECA-D1B2-1144-1F53-36B2F2870154}"/>
                </a:ext>
              </a:extLst>
            </p:cNvPr>
            <p:cNvSpPr txBox="1"/>
            <p:nvPr/>
          </p:nvSpPr>
          <p:spPr>
            <a:xfrm>
              <a:off x="3565321" y="6082018"/>
              <a:ext cx="1340432" cy="230832"/>
            </a:xfrm>
            <a:prstGeom prst="rect">
              <a:avLst/>
            </a:prstGeom>
            <a:noFill/>
          </p:spPr>
          <p:txBody>
            <a:bodyPr wrap="none" rtlCol="0">
              <a:spAutoFit/>
            </a:bodyPr>
            <a:lstStyle/>
            <a:p>
              <a:r>
                <a:rPr lang="en-US" sz="900" b="1" dirty="0">
                  <a:solidFill>
                    <a:schemeClr val="accent6">
                      <a:lumMod val="65000"/>
                      <a:lumOff val="35000"/>
                    </a:schemeClr>
                  </a:solidFill>
                  <a:latin typeface="Encode Sans SemiBold" panose="00000700000000000000" pitchFamily="2" charset="0"/>
                  <a:cs typeface="Arial" panose="020B0604020202020204" pitchFamily="34" charset="0"/>
                </a:rPr>
                <a:t>Client’s email address</a:t>
              </a:r>
            </a:p>
          </p:txBody>
        </p:sp>
      </p:grpSp>
      <p:pic>
        <p:nvPicPr>
          <p:cNvPr id="29" name="Graphic 28" descr="Back outline">
            <a:hlinkClick r:id="rId2" action="ppaction://hlinksldjump"/>
            <a:extLst>
              <a:ext uri="{FF2B5EF4-FFF2-40B4-BE49-F238E27FC236}">
                <a16:creationId xmlns:a16="http://schemas.microsoft.com/office/drawing/2014/main" id="{59068A8C-D1F3-39EA-948B-06C90887AE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866057" y="5306812"/>
            <a:ext cx="914400" cy="914400"/>
          </a:xfrm>
          <a:prstGeom prst="rect">
            <a:avLst/>
          </a:prstGeom>
        </p:spPr>
      </p:pic>
      <p:sp>
        <p:nvSpPr>
          <p:cNvPr id="32" name="TextBox 31">
            <a:hlinkClick r:id="rId2" action="ppaction://hlinksldjump"/>
            <a:extLst>
              <a:ext uri="{FF2B5EF4-FFF2-40B4-BE49-F238E27FC236}">
                <a16:creationId xmlns:a16="http://schemas.microsoft.com/office/drawing/2014/main" id="{8625D028-F328-D483-4B7D-F44148397094}"/>
              </a:ext>
            </a:extLst>
          </p:cNvPr>
          <p:cNvSpPr txBox="1"/>
          <p:nvPr/>
        </p:nvSpPr>
        <p:spPr>
          <a:xfrm>
            <a:off x="6627586" y="6090407"/>
            <a:ext cx="1986261" cy="261610"/>
          </a:xfrm>
          <a:prstGeom prst="rect">
            <a:avLst/>
          </a:prstGeom>
          <a:noFill/>
        </p:spPr>
        <p:txBody>
          <a:bodyPr wrap="square">
            <a:spAutoFit/>
          </a:bodyPr>
          <a:lstStyle/>
          <a:p>
            <a:pPr>
              <a:spcAft>
                <a:spcPts val="300"/>
              </a:spcAft>
            </a:pPr>
            <a:r>
              <a:rPr lang="en-US" sz="1100" b="1" u="sng" dirty="0">
                <a:solidFill>
                  <a:schemeClr val="accent6">
                    <a:lumMod val="65000"/>
                    <a:lumOff val="35000"/>
                  </a:schemeClr>
                </a:solidFill>
                <a:latin typeface="Montserrat" pitchFamily="2" charset="77"/>
                <a:hlinkClick r:id="rId6" action="ppaction://hlinksldjump">
                  <a:extLst>
                    <a:ext uri="{A12FA001-AC4F-418D-AE19-62706E023703}">
                      <ahyp:hlinkClr xmlns:ahyp="http://schemas.microsoft.com/office/drawing/2018/hyperlinkcolor" val="tx"/>
                    </a:ext>
                  </a:extLst>
                </a:hlinkClick>
              </a:rPr>
              <a:t>Return</a:t>
            </a:r>
            <a:endParaRPr lang="en-US" sz="1100" u="sng" dirty="0">
              <a:solidFill>
                <a:schemeClr val="accent6">
                  <a:lumMod val="65000"/>
                  <a:lumOff val="35000"/>
                </a:schemeClr>
              </a:solidFill>
              <a:latin typeface="Montserrat" pitchFamily="2" charset="77"/>
            </a:endParaRPr>
          </a:p>
        </p:txBody>
      </p:sp>
    </p:spTree>
    <p:extLst>
      <p:ext uri="{BB962C8B-B14F-4D97-AF65-F5344CB8AC3E}">
        <p14:creationId xmlns:p14="http://schemas.microsoft.com/office/powerpoint/2010/main" val="3314572114"/>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hlinkClick r:id="rId2" action="ppaction://hlinksldjump"/>
            <a:extLst>
              <a:ext uri="{FF2B5EF4-FFF2-40B4-BE49-F238E27FC236}">
                <a16:creationId xmlns:a16="http://schemas.microsoft.com/office/drawing/2014/main" id="{C562F7E1-0AC5-ECD6-499E-7A75D05FDA82}"/>
              </a:ext>
            </a:extLst>
          </p:cNvPr>
          <p:cNvSpPr/>
          <p:nvPr/>
        </p:nvSpPr>
        <p:spPr>
          <a:xfrm>
            <a:off x="0" y="0"/>
            <a:ext cx="12192000" cy="6858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pic>
        <p:nvPicPr>
          <p:cNvPr id="3" name="Picture 2">
            <a:extLst>
              <a:ext uri="{FF2B5EF4-FFF2-40B4-BE49-F238E27FC236}">
                <a16:creationId xmlns:a16="http://schemas.microsoft.com/office/drawing/2014/main" id="{390A232E-D090-3F47-FB18-7697BCC31615}"/>
              </a:ext>
            </a:extLst>
          </p:cNvPr>
          <p:cNvPicPr>
            <a:picLocks noChangeAspect="1"/>
          </p:cNvPicPr>
          <p:nvPr/>
        </p:nvPicPr>
        <p:blipFill rotWithShape="1">
          <a:blip r:embed="rId3"/>
          <a:srcRect l="8232" t="18187" r="8267" b="7661"/>
          <a:stretch/>
        </p:blipFill>
        <p:spPr>
          <a:xfrm>
            <a:off x="184556" y="159641"/>
            <a:ext cx="5747328" cy="6538718"/>
          </a:xfrm>
          <a:prstGeom prst="rect">
            <a:avLst/>
          </a:prstGeom>
        </p:spPr>
      </p:pic>
      <p:sp>
        <p:nvSpPr>
          <p:cNvPr id="8" name="TextBox 7">
            <a:extLst>
              <a:ext uri="{FF2B5EF4-FFF2-40B4-BE49-F238E27FC236}">
                <a16:creationId xmlns:a16="http://schemas.microsoft.com/office/drawing/2014/main" id="{372B97D1-2F5A-4C7E-E2B8-74B9C1AB49C2}"/>
              </a:ext>
            </a:extLst>
          </p:cNvPr>
          <p:cNvSpPr txBox="1"/>
          <p:nvPr/>
        </p:nvSpPr>
        <p:spPr>
          <a:xfrm>
            <a:off x="6000058" y="1895449"/>
            <a:ext cx="5140522" cy="2454518"/>
          </a:xfrm>
          <a:prstGeom prst="rect">
            <a:avLst/>
          </a:prstGeom>
          <a:noFill/>
        </p:spPr>
        <p:txBody>
          <a:bodyPr wrap="square" rtlCol="0" anchor="b">
            <a:spAutoFit/>
          </a:bodyPr>
          <a:lstStyle/>
          <a:p>
            <a:pPr>
              <a:spcAft>
                <a:spcPts val="300"/>
              </a:spcAft>
            </a:pPr>
            <a:r>
              <a:rPr lang="en-US" sz="1600" b="1" spc="-100" dirty="0">
                <a:solidFill>
                  <a:schemeClr val="accent6"/>
                </a:solidFill>
                <a:latin typeface="Montserrat" pitchFamily="2" charset="77"/>
              </a:rPr>
              <a:t>Invitation to Register Reminder – Current Clients</a:t>
            </a:r>
          </a:p>
          <a:p>
            <a:pPr>
              <a:spcAft>
                <a:spcPts val="300"/>
              </a:spcAft>
            </a:pPr>
            <a:r>
              <a:rPr lang="en-US" sz="1200" spc="-100" dirty="0">
                <a:solidFill>
                  <a:schemeClr val="accent6"/>
                </a:solidFill>
                <a:latin typeface="Montserrat" pitchFamily="2" charset="77"/>
              </a:rPr>
              <a:t>This is the reminder email that will go out to your current clients who did not register through the initial email invitation.</a:t>
            </a:r>
          </a:p>
          <a:p>
            <a:pPr>
              <a:spcAft>
                <a:spcPts val="300"/>
              </a:spcAft>
            </a:pPr>
            <a:endParaRPr lang="en-US" sz="1200" b="1" spc="-100" dirty="0">
              <a:solidFill>
                <a:schemeClr val="accent6"/>
              </a:solidFill>
              <a:latin typeface="Montserrat" pitchFamily="2" charset="77"/>
            </a:endParaRPr>
          </a:p>
          <a:p>
            <a:pPr>
              <a:spcAft>
                <a:spcPts val="300"/>
              </a:spcAft>
            </a:pPr>
            <a:r>
              <a:rPr lang="en-US" sz="1200" b="1" spc="-100" dirty="0">
                <a:solidFill>
                  <a:schemeClr val="accent6"/>
                </a:solidFill>
                <a:latin typeface="Montserrat" pitchFamily="2" charset="77"/>
              </a:rPr>
              <a:t>From: </a:t>
            </a:r>
            <a:r>
              <a:rPr lang="pt-BR" sz="1200" spc="-100" dirty="0">
                <a:solidFill>
                  <a:schemeClr val="accent6"/>
                </a:solidFill>
                <a:latin typeface="Montserrat" panose="00000500000000000000" pitchFamily="2" charset="0"/>
              </a:rPr>
              <a:t>Axos &lt; </a:t>
            </a:r>
            <a:r>
              <a:rPr lang="pt-BR" sz="1200" spc="-100" dirty="0">
                <a:solidFill>
                  <a:srgbClr val="F89539"/>
                </a:solidFill>
                <a:latin typeface="Montserrat" panose="00000500000000000000" pitchFamily="2" charset="0"/>
              </a:rPr>
              <a:t>[Firm]</a:t>
            </a:r>
            <a:r>
              <a:rPr lang="pt-BR" sz="1200" spc="-100" dirty="0">
                <a:solidFill>
                  <a:schemeClr val="accent6"/>
                </a:solidFill>
                <a:latin typeface="Montserrat" panose="00000500000000000000" pitchFamily="2" charset="0"/>
              </a:rPr>
              <a:t>@notifications.axosadvisorservices.com</a:t>
            </a:r>
          </a:p>
          <a:p>
            <a:pPr>
              <a:spcAft>
                <a:spcPts val="300"/>
              </a:spcAft>
            </a:pPr>
            <a:r>
              <a:rPr lang="en-US" sz="1200" b="1" spc="-100" dirty="0">
                <a:solidFill>
                  <a:schemeClr val="accent6"/>
                </a:solidFill>
                <a:latin typeface="Montserrat" pitchFamily="2" charset="77"/>
              </a:rPr>
              <a:t>Subject Line: </a:t>
            </a:r>
            <a:r>
              <a:rPr lang="en-US" sz="1200" spc="-100" dirty="0">
                <a:solidFill>
                  <a:srgbClr val="F89539"/>
                </a:solidFill>
                <a:latin typeface="Montserrat" pitchFamily="2" charset="77"/>
              </a:rPr>
              <a:t>Firm Name </a:t>
            </a:r>
            <a:r>
              <a:rPr lang="en-US" sz="1200" spc="-100" dirty="0">
                <a:solidFill>
                  <a:schemeClr val="accent6"/>
                </a:solidFill>
                <a:latin typeface="Montserrat" pitchFamily="2" charset="77"/>
              </a:rPr>
              <a:t>-</a:t>
            </a:r>
            <a:r>
              <a:rPr lang="en-US" sz="1200" spc="-100" dirty="0">
                <a:solidFill>
                  <a:srgbClr val="F89539"/>
                </a:solidFill>
                <a:latin typeface="Montserrat" pitchFamily="2" charset="77"/>
              </a:rPr>
              <a:t> </a:t>
            </a:r>
            <a:r>
              <a:rPr lang="en-US" sz="1200" spc="-100" dirty="0">
                <a:solidFill>
                  <a:schemeClr val="accent6"/>
                </a:solidFill>
                <a:latin typeface="Montserrat" pitchFamily="2" charset="77"/>
              </a:rPr>
              <a:t>Our new digital experience is here</a:t>
            </a:r>
          </a:p>
          <a:p>
            <a:pPr>
              <a:spcAft>
                <a:spcPts val="300"/>
              </a:spcAft>
            </a:pPr>
            <a:r>
              <a:rPr lang="en-US" sz="1200" b="1" spc="-100" dirty="0">
                <a:solidFill>
                  <a:schemeClr val="accent6"/>
                </a:solidFill>
                <a:latin typeface="Montserrat" pitchFamily="2" charset="77"/>
              </a:rPr>
              <a:t>Preheader: </a:t>
            </a:r>
            <a:r>
              <a:rPr lang="en-US" sz="1200" spc="-100" dirty="0">
                <a:solidFill>
                  <a:schemeClr val="accent6"/>
                </a:solidFill>
                <a:latin typeface="Montserrat" pitchFamily="2" charset="77"/>
              </a:rPr>
              <a:t>Register now to get access</a:t>
            </a:r>
          </a:p>
          <a:p>
            <a:pPr>
              <a:spcAft>
                <a:spcPts val="300"/>
              </a:spcAft>
            </a:pPr>
            <a:endParaRPr lang="en-US" sz="1200" spc="-100" dirty="0">
              <a:solidFill>
                <a:schemeClr val="accent6"/>
              </a:solidFill>
              <a:latin typeface="Montserrat" pitchFamily="2" charset="77"/>
            </a:endParaRPr>
          </a:p>
          <a:p>
            <a:pPr>
              <a:spcAft>
                <a:spcPts val="300"/>
              </a:spcAft>
            </a:pPr>
            <a:r>
              <a:rPr lang="en-US" sz="1200" b="1" spc="-100" dirty="0">
                <a:solidFill>
                  <a:schemeClr val="accent6"/>
                </a:solidFill>
                <a:latin typeface="Montserrat" pitchFamily="2" charset="77"/>
              </a:rPr>
              <a:t>This email will be sent two days after the invitation email. If a client does not register from either of those emails, one more reminder email will be sent seven days after this reminder.</a:t>
            </a:r>
          </a:p>
        </p:txBody>
      </p:sp>
      <p:cxnSp>
        <p:nvCxnSpPr>
          <p:cNvPr id="18" name="Straight Arrow Connector 17">
            <a:extLst>
              <a:ext uri="{FF2B5EF4-FFF2-40B4-BE49-F238E27FC236}">
                <a16:creationId xmlns:a16="http://schemas.microsoft.com/office/drawing/2014/main" id="{E9DE8544-EB78-03C3-8C3C-E80B2400F643}"/>
              </a:ext>
            </a:extLst>
          </p:cNvPr>
          <p:cNvCxnSpPr>
            <a:cxnSpLocks/>
            <a:endCxn id="28" idx="2"/>
          </p:cNvCxnSpPr>
          <p:nvPr/>
        </p:nvCxnSpPr>
        <p:spPr>
          <a:xfrm flipH="1">
            <a:off x="5165897" y="649797"/>
            <a:ext cx="913325" cy="2908581"/>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30" name="TextBox 29">
            <a:extLst>
              <a:ext uri="{FF2B5EF4-FFF2-40B4-BE49-F238E27FC236}">
                <a16:creationId xmlns:a16="http://schemas.microsoft.com/office/drawing/2014/main" id="{7B7C5DB8-DE43-16DA-791A-1F114DCF7728}"/>
              </a:ext>
            </a:extLst>
          </p:cNvPr>
          <p:cNvSpPr txBox="1"/>
          <p:nvPr/>
        </p:nvSpPr>
        <p:spPr>
          <a:xfrm>
            <a:off x="2376271" y="6273184"/>
            <a:ext cx="1698613" cy="307777"/>
          </a:xfrm>
          <a:prstGeom prst="rect">
            <a:avLst/>
          </a:prstGeom>
          <a:noFill/>
        </p:spPr>
        <p:txBody>
          <a:bodyPr wrap="square">
            <a:spAutoFit/>
          </a:bodyPr>
          <a:lstStyle/>
          <a:p>
            <a:pPr>
              <a:spcAft>
                <a:spcPts val="300"/>
              </a:spcAft>
            </a:pPr>
            <a:r>
              <a:rPr lang="en-US" sz="1400" spc="-100" dirty="0">
                <a:solidFill>
                  <a:schemeClr val="accent2"/>
                </a:solidFill>
                <a:latin typeface="Montserrat" pitchFamily="2" charset="77"/>
              </a:rPr>
              <a:t>Mobile Experience</a:t>
            </a:r>
          </a:p>
        </p:txBody>
      </p:sp>
      <p:sp>
        <p:nvSpPr>
          <p:cNvPr id="31" name="TextBox 30">
            <a:extLst>
              <a:ext uri="{FF2B5EF4-FFF2-40B4-BE49-F238E27FC236}">
                <a16:creationId xmlns:a16="http://schemas.microsoft.com/office/drawing/2014/main" id="{DA98E676-1D28-129E-736D-DAD7F526AE34}"/>
              </a:ext>
            </a:extLst>
          </p:cNvPr>
          <p:cNvSpPr txBox="1"/>
          <p:nvPr/>
        </p:nvSpPr>
        <p:spPr>
          <a:xfrm>
            <a:off x="263459" y="4638522"/>
            <a:ext cx="1884123" cy="307777"/>
          </a:xfrm>
          <a:prstGeom prst="rect">
            <a:avLst/>
          </a:prstGeom>
          <a:noFill/>
        </p:spPr>
        <p:txBody>
          <a:bodyPr wrap="square">
            <a:spAutoFit/>
          </a:bodyPr>
          <a:lstStyle/>
          <a:p>
            <a:pPr>
              <a:spcAft>
                <a:spcPts val="300"/>
              </a:spcAft>
            </a:pPr>
            <a:r>
              <a:rPr lang="en-US" sz="1400" spc="-100" dirty="0">
                <a:solidFill>
                  <a:schemeClr val="accent2"/>
                </a:solidFill>
                <a:latin typeface="Montserrat" pitchFamily="2" charset="77"/>
              </a:rPr>
              <a:t>Desktop Experience</a:t>
            </a:r>
          </a:p>
        </p:txBody>
      </p:sp>
      <p:pic>
        <p:nvPicPr>
          <p:cNvPr id="4" name="Graphic 3" descr="Back outline">
            <a:hlinkClick r:id="rId2" action="ppaction://hlinksldjump"/>
            <a:extLst>
              <a:ext uri="{FF2B5EF4-FFF2-40B4-BE49-F238E27FC236}">
                <a16:creationId xmlns:a16="http://schemas.microsoft.com/office/drawing/2014/main" id="{955A8775-69B4-CE08-0B50-537573BA3C2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67024" y="4439611"/>
            <a:ext cx="914400" cy="914400"/>
          </a:xfrm>
          <a:prstGeom prst="rect">
            <a:avLst/>
          </a:prstGeom>
        </p:spPr>
      </p:pic>
      <p:sp>
        <p:nvSpPr>
          <p:cNvPr id="5" name="TextBox 4">
            <a:extLst>
              <a:ext uri="{FF2B5EF4-FFF2-40B4-BE49-F238E27FC236}">
                <a16:creationId xmlns:a16="http://schemas.microsoft.com/office/drawing/2014/main" id="{83070D6A-FB61-1C25-ECF1-D7ADD938CEB2}"/>
              </a:ext>
            </a:extLst>
          </p:cNvPr>
          <p:cNvSpPr txBox="1"/>
          <p:nvPr/>
        </p:nvSpPr>
        <p:spPr>
          <a:xfrm>
            <a:off x="6028553" y="5223206"/>
            <a:ext cx="1986261" cy="261610"/>
          </a:xfrm>
          <a:prstGeom prst="rect">
            <a:avLst/>
          </a:prstGeom>
          <a:noFill/>
        </p:spPr>
        <p:txBody>
          <a:bodyPr wrap="square">
            <a:spAutoFit/>
          </a:bodyPr>
          <a:lstStyle/>
          <a:p>
            <a:pPr>
              <a:spcAft>
                <a:spcPts val="300"/>
              </a:spcAft>
            </a:pPr>
            <a:r>
              <a:rPr lang="en-US" sz="1100" b="1" u="sng" dirty="0">
                <a:solidFill>
                  <a:schemeClr val="accent6">
                    <a:lumMod val="65000"/>
                    <a:lumOff val="35000"/>
                  </a:schemeClr>
                </a:solidFill>
                <a:latin typeface="Montserrat" pitchFamily="2" charset="77"/>
                <a:hlinkClick r:id="rId2" action="ppaction://hlinksldjump">
                  <a:extLst>
                    <a:ext uri="{A12FA001-AC4F-418D-AE19-62706E023703}">
                      <ahyp:hlinkClr xmlns:ahyp="http://schemas.microsoft.com/office/drawing/2018/hyperlinkcolor" val="tx"/>
                    </a:ext>
                  </a:extLst>
                </a:hlinkClick>
              </a:rPr>
              <a:t>Return to Main Page</a:t>
            </a:r>
            <a:endParaRPr lang="en-US" sz="1100" u="sng" dirty="0">
              <a:solidFill>
                <a:schemeClr val="accent6">
                  <a:lumMod val="65000"/>
                  <a:lumOff val="35000"/>
                </a:schemeClr>
              </a:solidFill>
              <a:latin typeface="Montserrat" pitchFamily="2" charset="77"/>
            </a:endParaRPr>
          </a:p>
        </p:txBody>
      </p:sp>
      <p:sp>
        <p:nvSpPr>
          <p:cNvPr id="7" name="Rectangle 6">
            <a:hlinkClick r:id="rId6" action="ppaction://hlinksldjump"/>
            <a:hlinkHover r:id="" action="ppaction://hlinkshowjump?jump=nextslide"/>
            <a:extLst>
              <a:ext uri="{FF2B5EF4-FFF2-40B4-BE49-F238E27FC236}">
                <a16:creationId xmlns:a16="http://schemas.microsoft.com/office/drawing/2014/main" id="{1F2A4A01-DBB5-7AFB-DB9D-39D1697679A2}"/>
              </a:ext>
            </a:extLst>
          </p:cNvPr>
          <p:cNvSpPr/>
          <p:nvPr/>
        </p:nvSpPr>
        <p:spPr>
          <a:xfrm>
            <a:off x="411064" y="3232069"/>
            <a:ext cx="3174818" cy="1317243"/>
          </a:xfrm>
          <a:prstGeom prst="rect">
            <a:avLst/>
          </a:prstGeom>
          <a:solidFill>
            <a:srgbClr val="F6F6F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sp>
        <p:nvSpPr>
          <p:cNvPr id="9" name="Rectangle 8">
            <a:hlinkClick r:id="rId7" action="ppaction://hlinksldjump"/>
            <a:hlinkHover r:id="" action="ppaction://hlinkshowjump?jump=nextslide"/>
            <a:extLst>
              <a:ext uri="{FF2B5EF4-FFF2-40B4-BE49-F238E27FC236}">
                <a16:creationId xmlns:a16="http://schemas.microsoft.com/office/drawing/2014/main" id="{3D4C6D18-2255-472D-34A3-F2F83A39B83B}"/>
              </a:ext>
            </a:extLst>
          </p:cNvPr>
          <p:cNvSpPr/>
          <p:nvPr/>
        </p:nvSpPr>
        <p:spPr>
          <a:xfrm>
            <a:off x="4114117" y="4069724"/>
            <a:ext cx="1594525" cy="2461218"/>
          </a:xfrm>
          <a:prstGeom prst="rect">
            <a:avLst/>
          </a:prstGeom>
          <a:solidFill>
            <a:srgbClr val="F6F6F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sp>
        <p:nvSpPr>
          <p:cNvPr id="10" name="TextBox 9">
            <a:hlinkClick r:id="rId7" action="ppaction://hlinksldjump"/>
            <a:hlinkHover r:id="" action="ppaction://hlinkshowjump?jump=nextslide"/>
            <a:extLst>
              <a:ext uri="{FF2B5EF4-FFF2-40B4-BE49-F238E27FC236}">
                <a16:creationId xmlns:a16="http://schemas.microsoft.com/office/drawing/2014/main" id="{6C88F2C8-F642-CD41-B0D5-BA39677CF710}"/>
              </a:ext>
            </a:extLst>
          </p:cNvPr>
          <p:cNvSpPr txBox="1"/>
          <p:nvPr/>
        </p:nvSpPr>
        <p:spPr>
          <a:xfrm>
            <a:off x="941614" y="3699941"/>
            <a:ext cx="2224070" cy="500137"/>
          </a:xfrm>
          <a:prstGeom prst="rect">
            <a:avLst/>
          </a:prstGeom>
          <a:noFill/>
        </p:spPr>
        <p:txBody>
          <a:bodyPr wrap="square">
            <a:spAutoFit/>
          </a:bodyPr>
          <a:lstStyle/>
          <a:p>
            <a:pPr algn="ctr">
              <a:spcAft>
                <a:spcPts val="300"/>
              </a:spcAft>
            </a:pPr>
            <a:r>
              <a:rPr lang="en-US" sz="1400" u="sng" spc="-100" dirty="0">
                <a:solidFill>
                  <a:schemeClr val="accent6"/>
                </a:solidFill>
                <a:latin typeface="Montserrat" pitchFamily="2" charset="77"/>
              </a:rPr>
              <a:t>Disclosures</a:t>
            </a:r>
          </a:p>
          <a:p>
            <a:pPr algn="ctr">
              <a:spcAft>
                <a:spcPts val="300"/>
              </a:spcAft>
            </a:pPr>
            <a:r>
              <a:rPr lang="en-US" sz="1000" i="1" dirty="0">
                <a:solidFill>
                  <a:schemeClr val="accent6"/>
                </a:solidFill>
                <a:latin typeface="Montserrat" pitchFamily="2" charset="77"/>
              </a:rPr>
              <a:t>Hover over to view disclosures</a:t>
            </a:r>
            <a:r>
              <a:rPr lang="en-US" sz="1000" i="1" dirty="0">
                <a:solidFill>
                  <a:schemeClr val="accent2"/>
                </a:solidFill>
                <a:latin typeface="Montserrat" pitchFamily="2" charset="77"/>
              </a:rPr>
              <a:t> </a:t>
            </a:r>
          </a:p>
        </p:txBody>
      </p:sp>
      <p:sp>
        <p:nvSpPr>
          <p:cNvPr id="11" name="TextBox 10">
            <a:hlinkClick r:id="rId7" action="ppaction://hlinksldjump"/>
            <a:hlinkHover r:id="" action="ppaction://hlinkshowjump?jump=nextslide"/>
            <a:extLst>
              <a:ext uri="{FF2B5EF4-FFF2-40B4-BE49-F238E27FC236}">
                <a16:creationId xmlns:a16="http://schemas.microsoft.com/office/drawing/2014/main" id="{21F090B4-F87B-796F-BBB6-401F8142839E}"/>
              </a:ext>
            </a:extLst>
          </p:cNvPr>
          <p:cNvSpPr txBox="1"/>
          <p:nvPr/>
        </p:nvSpPr>
        <p:spPr>
          <a:xfrm>
            <a:off x="4074883" y="4946299"/>
            <a:ext cx="1667503" cy="654025"/>
          </a:xfrm>
          <a:prstGeom prst="rect">
            <a:avLst/>
          </a:prstGeom>
          <a:noFill/>
        </p:spPr>
        <p:txBody>
          <a:bodyPr wrap="square">
            <a:spAutoFit/>
          </a:bodyPr>
          <a:lstStyle/>
          <a:p>
            <a:pPr algn="ctr">
              <a:spcAft>
                <a:spcPts val="300"/>
              </a:spcAft>
            </a:pPr>
            <a:r>
              <a:rPr lang="en-US" sz="1400" u="sng" spc="-100" dirty="0">
                <a:solidFill>
                  <a:schemeClr val="accent6"/>
                </a:solidFill>
                <a:latin typeface="Montserrat" pitchFamily="2" charset="77"/>
              </a:rPr>
              <a:t>Disclosures</a:t>
            </a:r>
          </a:p>
          <a:p>
            <a:pPr algn="ctr">
              <a:spcAft>
                <a:spcPts val="300"/>
              </a:spcAft>
            </a:pPr>
            <a:r>
              <a:rPr lang="en-US" sz="1000" i="1" dirty="0">
                <a:solidFill>
                  <a:schemeClr val="accent6"/>
                </a:solidFill>
                <a:latin typeface="Montserrat" pitchFamily="2" charset="77"/>
              </a:rPr>
              <a:t>Hover over to view disclosures</a:t>
            </a:r>
            <a:r>
              <a:rPr lang="en-US" sz="1000" i="1" dirty="0">
                <a:solidFill>
                  <a:schemeClr val="accent2"/>
                </a:solidFill>
                <a:latin typeface="Montserrat" pitchFamily="2" charset="77"/>
              </a:rPr>
              <a:t> </a:t>
            </a:r>
            <a:r>
              <a:rPr lang="en-US" sz="1000" spc="-100" dirty="0">
                <a:solidFill>
                  <a:schemeClr val="accent2"/>
                </a:solidFill>
                <a:latin typeface="Montserrat" pitchFamily="2" charset="77"/>
              </a:rPr>
              <a:t> </a:t>
            </a:r>
          </a:p>
        </p:txBody>
      </p:sp>
      <p:sp>
        <p:nvSpPr>
          <p:cNvPr id="2" name="Rectangle 1">
            <a:extLst>
              <a:ext uri="{FF2B5EF4-FFF2-40B4-BE49-F238E27FC236}">
                <a16:creationId xmlns:a16="http://schemas.microsoft.com/office/drawing/2014/main" id="{974EA900-ED72-25D1-A11A-6D3157B349BB}"/>
              </a:ext>
            </a:extLst>
          </p:cNvPr>
          <p:cNvSpPr/>
          <p:nvPr/>
        </p:nvSpPr>
        <p:spPr>
          <a:xfrm>
            <a:off x="1037996" y="391649"/>
            <a:ext cx="1789297" cy="22650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pic>
        <p:nvPicPr>
          <p:cNvPr id="13" name="Picture 12" descr="A blue and orange logo&#10;&#10;Description automatically generated">
            <a:extLst>
              <a:ext uri="{FF2B5EF4-FFF2-40B4-BE49-F238E27FC236}">
                <a16:creationId xmlns:a16="http://schemas.microsoft.com/office/drawing/2014/main" id="{C62293A1-1E8D-9C62-1BA2-7AF8B96CD0F4}"/>
              </a:ext>
            </a:extLst>
          </p:cNvPr>
          <p:cNvPicPr>
            <a:picLocks noChangeAspect="1"/>
          </p:cNvPicPr>
          <p:nvPr/>
        </p:nvPicPr>
        <p:blipFill>
          <a:blip r:embed="rId8"/>
          <a:stretch>
            <a:fillRect/>
          </a:stretch>
        </p:blipFill>
        <p:spPr>
          <a:xfrm>
            <a:off x="1577049" y="418964"/>
            <a:ext cx="851140" cy="190930"/>
          </a:xfrm>
          <a:prstGeom prst="rect">
            <a:avLst/>
          </a:prstGeom>
        </p:spPr>
      </p:pic>
      <p:sp>
        <p:nvSpPr>
          <p:cNvPr id="14" name="Rectangle 13">
            <a:extLst>
              <a:ext uri="{FF2B5EF4-FFF2-40B4-BE49-F238E27FC236}">
                <a16:creationId xmlns:a16="http://schemas.microsoft.com/office/drawing/2014/main" id="{1BA82B12-FC13-6F1D-2784-A9F8B2FC6DEE}"/>
              </a:ext>
            </a:extLst>
          </p:cNvPr>
          <p:cNvSpPr/>
          <p:nvPr/>
        </p:nvSpPr>
        <p:spPr>
          <a:xfrm>
            <a:off x="4154690" y="399151"/>
            <a:ext cx="1543576" cy="2117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pic>
        <p:nvPicPr>
          <p:cNvPr id="15" name="Picture 14" descr="A blue and orange logo&#10;&#10;Description automatically generated">
            <a:extLst>
              <a:ext uri="{FF2B5EF4-FFF2-40B4-BE49-F238E27FC236}">
                <a16:creationId xmlns:a16="http://schemas.microsoft.com/office/drawing/2014/main" id="{72D2CEB0-94E9-F6CA-7DED-609B7D6F301C}"/>
              </a:ext>
            </a:extLst>
          </p:cNvPr>
          <p:cNvPicPr>
            <a:picLocks noChangeAspect="1"/>
          </p:cNvPicPr>
          <p:nvPr/>
        </p:nvPicPr>
        <p:blipFill>
          <a:blip r:embed="rId8"/>
          <a:stretch>
            <a:fillRect/>
          </a:stretch>
        </p:blipFill>
        <p:spPr>
          <a:xfrm>
            <a:off x="4617262" y="410105"/>
            <a:ext cx="795704" cy="178494"/>
          </a:xfrm>
          <a:prstGeom prst="rect">
            <a:avLst/>
          </a:prstGeom>
        </p:spPr>
      </p:pic>
      <p:sp>
        <p:nvSpPr>
          <p:cNvPr id="16" name="Rectangle 15">
            <a:extLst>
              <a:ext uri="{FF2B5EF4-FFF2-40B4-BE49-F238E27FC236}">
                <a16:creationId xmlns:a16="http://schemas.microsoft.com/office/drawing/2014/main" id="{6440680D-195E-4BED-5B5C-FBF9B6375316}"/>
              </a:ext>
            </a:extLst>
          </p:cNvPr>
          <p:cNvSpPr/>
          <p:nvPr/>
        </p:nvSpPr>
        <p:spPr>
          <a:xfrm>
            <a:off x="375445" y="292305"/>
            <a:ext cx="3307473" cy="45719"/>
          </a:xfrm>
          <a:prstGeom prst="rect">
            <a:avLst/>
          </a:prstGeom>
          <a:solidFill>
            <a:srgbClr val="1E386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sp>
        <p:nvSpPr>
          <p:cNvPr id="19" name="Rectangle: Rounded Corners 18">
            <a:extLst>
              <a:ext uri="{FF2B5EF4-FFF2-40B4-BE49-F238E27FC236}">
                <a16:creationId xmlns:a16="http://schemas.microsoft.com/office/drawing/2014/main" id="{1862973B-467B-60B7-52EB-C32EB4C46AED}"/>
              </a:ext>
            </a:extLst>
          </p:cNvPr>
          <p:cNvSpPr/>
          <p:nvPr/>
        </p:nvSpPr>
        <p:spPr>
          <a:xfrm>
            <a:off x="1641145" y="2614690"/>
            <a:ext cx="776071" cy="274320"/>
          </a:xfrm>
          <a:prstGeom prst="roundRect">
            <a:avLst/>
          </a:prstGeom>
          <a:solidFill>
            <a:srgbClr val="1E386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550" b="1" dirty="0">
                <a:solidFill>
                  <a:schemeClr val="bg1"/>
                </a:solidFill>
              </a:rPr>
              <a:t>Register Now</a:t>
            </a:r>
          </a:p>
        </p:txBody>
      </p:sp>
      <p:sp>
        <p:nvSpPr>
          <p:cNvPr id="20" name="Rectangle: Rounded Corners 19">
            <a:extLst>
              <a:ext uri="{FF2B5EF4-FFF2-40B4-BE49-F238E27FC236}">
                <a16:creationId xmlns:a16="http://schemas.microsoft.com/office/drawing/2014/main" id="{58E2F752-1B5C-6E0C-40DE-1EC6AD5DC3F8}"/>
              </a:ext>
            </a:extLst>
          </p:cNvPr>
          <p:cNvSpPr/>
          <p:nvPr/>
        </p:nvSpPr>
        <p:spPr>
          <a:xfrm>
            <a:off x="4532256" y="3490527"/>
            <a:ext cx="776071" cy="274320"/>
          </a:xfrm>
          <a:prstGeom prst="roundRect">
            <a:avLst/>
          </a:prstGeom>
          <a:solidFill>
            <a:srgbClr val="1E386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550" b="1" dirty="0">
                <a:solidFill>
                  <a:schemeClr val="bg1"/>
                </a:solidFill>
              </a:rPr>
              <a:t>Register Now</a:t>
            </a:r>
          </a:p>
        </p:txBody>
      </p:sp>
      <p:sp>
        <p:nvSpPr>
          <p:cNvPr id="22" name="Rectangle 21">
            <a:extLst>
              <a:ext uri="{FF2B5EF4-FFF2-40B4-BE49-F238E27FC236}">
                <a16:creationId xmlns:a16="http://schemas.microsoft.com/office/drawing/2014/main" id="{CFA294EF-61E6-2EB7-A9A1-06090D29D620}"/>
              </a:ext>
            </a:extLst>
          </p:cNvPr>
          <p:cNvSpPr/>
          <p:nvPr/>
        </p:nvSpPr>
        <p:spPr>
          <a:xfrm>
            <a:off x="4087583" y="282312"/>
            <a:ext cx="1654803" cy="61386"/>
          </a:xfrm>
          <a:prstGeom prst="rect">
            <a:avLst/>
          </a:prstGeom>
          <a:solidFill>
            <a:srgbClr val="1E386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sp>
        <p:nvSpPr>
          <p:cNvPr id="26" name="Star: 5 Points 25">
            <a:extLst>
              <a:ext uri="{FF2B5EF4-FFF2-40B4-BE49-F238E27FC236}">
                <a16:creationId xmlns:a16="http://schemas.microsoft.com/office/drawing/2014/main" id="{BBF435D0-5487-F464-5047-13AD083A2C76}"/>
              </a:ext>
            </a:extLst>
          </p:cNvPr>
          <p:cNvSpPr/>
          <p:nvPr/>
        </p:nvSpPr>
        <p:spPr>
          <a:xfrm>
            <a:off x="5501930" y="243582"/>
            <a:ext cx="167478" cy="167478"/>
          </a:xfrm>
          <a:prstGeom prst="star5">
            <a:avLst/>
          </a:prstGeom>
          <a:solidFill>
            <a:schemeClr val="accent2"/>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sp>
        <p:nvSpPr>
          <p:cNvPr id="27" name="Star: 5 Points 26">
            <a:extLst>
              <a:ext uri="{FF2B5EF4-FFF2-40B4-BE49-F238E27FC236}">
                <a16:creationId xmlns:a16="http://schemas.microsoft.com/office/drawing/2014/main" id="{471B52FC-C790-FF38-59E0-8C810D65321B}"/>
              </a:ext>
            </a:extLst>
          </p:cNvPr>
          <p:cNvSpPr/>
          <p:nvPr/>
        </p:nvSpPr>
        <p:spPr>
          <a:xfrm>
            <a:off x="5402814" y="413809"/>
            <a:ext cx="167478" cy="167478"/>
          </a:xfrm>
          <a:prstGeom prst="star5">
            <a:avLst/>
          </a:prstGeom>
          <a:solidFill>
            <a:schemeClr val="accent2"/>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sp>
        <p:nvSpPr>
          <p:cNvPr id="23" name="Star: 5 Points 22">
            <a:extLst>
              <a:ext uri="{FF2B5EF4-FFF2-40B4-BE49-F238E27FC236}">
                <a16:creationId xmlns:a16="http://schemas.microsoft.com/office/drawing/2014/main" id="{C36CB2C1-5CC6-FA97-E0D2-DDC0A4B62D85}"/>
              </a:ext>
            </a:extLst>
          </p:cNvPr>
          <p:cNvSpPr/>
          <p:nvPr/>
        </p:nvSpPr>
        <p:spPr>
          <a:xfrm>
            <a:off x="3515440" y="223814"/>
            <a:ext cx="167478" cy="167478"/>
          </a:xfrm>
          <a:prstGeom prst="star5">
            <a:avLst/>
          </a:prstGeom>
          <a:solidFill>
            <a:schemeClr val="accent2"/>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sp>
        <p:nvSpPr>
          <p:cNvPr id="24" name="Star: 5 Points 23">
            <a:extLst>
              <a:ext uri="{FF2B5EF4-FFF2-40B4-BE49-F238E27FC236}">
                <a16:creationId xmlns:a16="http://schemas.microsoft.com/office/drawing/2014/main" id="{BFE0E3A6-D327-AA02-9689-AE86A0FDCC69}"/>
              </a:ext>
            </a:extLst>
          </p:cNvPr>
          <p:cNvSpPr/>
          <p:nvPr/>
        </p:nvSpPr>
        <p:spPr>
          <a:xfrm>
            <a:off x="2759504" y="356778"/>
            <a:ext cx="167478" cy="167478"/>
          </a:xfrm>
          <a:prstGeom prst="star5">
            <a:avLst/>
          </a:prstGeom>
          <a:solidFill>
            <a:schemeClr val="accent2"/>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sp>
        <p:nvSpPr>
          <p:cNvPr id="25" name="Star: 5 Points 24">
            <a:extLst>
              <a:ext uri="{FF2B5EF4-FFF2-40B4-BE49-F238E27FC236}">
                <a16:creationId xmlns:a16="http://schemas.microsoft.com/office/drawing/2014/main" id="{D92E1F9B-3E3A-A45D-5137-5E259A539C4F}"/>
              </a:ext>
            </a:extLst>
          </p:cNvPr>
          <p:cNvSpPr/>
          <p:nvPr/>
        </p:nvSpPr>
        <p:spPr>
          <a:xfrm>
            <a:off x="2292532" y="2539767"/>
            <a:ext cx="167478" cy="167478"/>
          </a:xfrm>
          <a:prstGeom prst="star5">
            <a:avLst/>
          </a:prstGeom>
          <a:solidFill>
            <a:schemeClr val="accent2"/>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sp>
        <p:nvSpPr>
          <p:cNvPr id="28" name="Star: 5 Points 27">
            <a:extLst>
              <a:ext uri="{FF2B5EF4-FFF2-40B4-BE49-F238E27FC236}">
                <a16:creationId xmlns:a16="http://schemas.microsoft.com/office/drawing/2014/main" id="{DC9482BE-2B25-C971-1583-193C749C64C5}"/>
              </a:ext>
            </a:extLst>
          </p:cNvPr>
          <p:cNvSpPr/>
          <p:nvPr/>
        </p:nvSpPr>
        <p:spPr>
          <a:xfrm>
            <a:off x="5133911" y="3390900"/>
            <a:ext cx="167478" cy="167478"/>
          </a:xfrm>
          <a:prstGeom prst="star5">
            <a:avLst/>
          </a:prstGeom>
          <a:solidFill>
            <a:schemeClr val="accent2"/>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cxnSp>
        <p:nvCxnSpPr>
          <p:cNvPr id="17" name="Straight Arrow Connector 16">
            <a:extLst>
              <a:ext uri="{FF2B5EF4-FFF2-40B4-BE49-F238E27FC236}">
                <a16:creationId xmlns:a16="http://schemas.microsoft.com/office/drawing/2014/main" id="{7804E821-2DC0-79DC-B784-6E0FDDD73F07}"/>
              </a:ext>
            </a:extLst>
          </p:cNvPr>
          <p:cNvCxnSpPr/>
          <p:nvPr/>
        </p:nvCxnSpPr>
        <p:spPr>
          <a:xfrm flipH="1" flipV="1">
            <a:off x="5436066" y="503339"/>
            <a:ext cx="659934" cy="184558"/>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1" name="Straight Arrow Connector 20">
            <a:extLst>
              <a:ext uri="{FF2B5EF4-FFF2-40B4-BE49-F238E27FC236}">
                <a16:creationId xmlns:a16="http://schemas.microsoft.com/office/drawing/2014/main" id="{02C576E5-4C2F-9B8A-A1C1-717E9D8F0EB5}"/>
              </a:ext>
            </a:extLst>
          </p:cNvPr>
          <p:cNvCxnSpPr>
            <a:cxnSpLocks/>
            <a:endCxn id="26" idx="1"/>
          </p:cNvCxnSpPr>
          <p:nvPr/>
        </p:nvCxnSpPr>
        <p:spPr>
          <a:xfrm flipH="1" flipV="1">
            <a:off x="5501930" y="307553"/>
            <a:ext cx="634774" cy="380344"/>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2" name="TextBox 11">
            <a:extLst>
              <a:ext uri="{FF2B5EF4-FFF2-40B4-BE49-F238E27FC236}">
                <a16:creationId xmlns:a16="http://schemas.microsoft.com/office/drawing/2014/main" id="{86A8A0C8-0224-B162-FCFF-76F299EBD1D4}"/>
              </a:ext>
            </a:extLst>
          </p:cNvPr>
          <p:cNvSpPr txBox="1"/>
          <p:nvPr/>
        </p:nvSpPr>
        <p:spPr>
          <a:xfrm>
            <a:off x="6028553" y="273039"/>
            <a:ext cx="2850254" cy="1169551"/>
          </a:xfrm>
          <a:prstGeom prst="rect">
            <a:avLst/>
          </a:prstGeom>
          <a:solidFill>
            <a:schemeClr val="accent6">
              <a:lumMod val="75000"/>
              <a:lumOff val="25000"/>
            </a:schemeClr>
          </a:solidFill>
        </p:spPr>
        <p:txBody>
          <a:bodyPr wrap="square" rtlCol="0" anchor="b">
            <a:spAutoFit/>
          </a:bodyPr>
          <a:lstStyle/>
          <a:p>
            <a:pPr>
              <a:spcAft>
                <a:spcPts val="300"/>
              </a:spcAft>
            </a:pPr>
            <a:r>
              <a:rPr lang="en-US" sz="1200" b="1" spc="-100" dirty="0">
                <a:solidFill>
                  <a:schemeClr val="bg1"/>
                </a:solidFill>
                <a:latin typeface="Montserrat" pitchFamily="2" charset="77"/>
              </a:rPr>
              <a:t>Custom branding for your firm</a:t>
            </a:r>
          </a:p>
          <a:p>
            <a:pPr>
              <a:spcAft>
                <a:spcPts val="300"/>
              </a:spcAft>
            </a:pPr>
            <a:r>
              <a:rPr lang="en-US" sz="900" i="1" dirty="0">
                <a:solidFill>
                  <a:schemeClr val="bg1"/>
                </a:solidFill>
                <a:latin typeface="Montserrat" pitchFamily="2" charset="77"/>
              </a:rPr>
              <a:t>Custom branding for your firm can be added to the identified areas</a:t>
            </a:r>
          </a:p>
          <a:p>
            <a:pPr marL="171450" indent="-171450">
              <a:spcAft>
                <a:spcPts val="300"/>
              </a:spcAft>
              <a:buFont typeface="Arial" panose="020B0604020202020204" pitchFamily="34" charset="0"/>
              <a:buChar char="•"/>
            </a:pPr>
            <a:r>
              <a:rPr lang="en-US" sz="900" dirty="0">
                <a:solidFill>
                  <a:schemeClr val="bg1"/>
                </a:solidFill>
                <a:latin typeface="Montserrat" pitchFamily="2" charset="77"/>
              </a:rPr>
              <a:t>Logo</a:t>
            </a:r>
          </a:p>
          <a:p>
            <a:pPr marL="171450" indent="-171450">
              <a:spcAft>
                <a:spcPts val="300"/>
              </a:spcAft>
              <a:buFont typeface="Arial" panose="020B0604020202020204" pitchFamily="34" charset="0"/>
              <a:buChar char="•"/>
            </a:pPr>
            <a:r>
              <a:rPr lang="en-US" sz="900" dirty="0">
                <a:solidFill>
                  <a:schemeClr val="bg1"/>
                </a:solidFill>
                <a:latin typeface="Montserrat" pitchFamily="2" charset="77"/>
              </a:rPr>
              <a:t>Accent Colors</a:t>
            </a:r>
          </a:p>
          <a:p>
            <a:pPr>
              <a:spcAft>
                <a:spcPts val="300"/>
              </a:spcAft>
            </a:pPr>
            <a:endParaRPr lang="en-US" sz="1200" spc="-100" dirty="0">
              <a:solidFill>
                <a:schemeClr val="bg1"/>
              </a:solidFill>
              <a:latin typeface="Montserrat" pitchFamily="2" charset="77"/>
            </a:endParaRPr>
          </a:p>
        </p:txBody>
      </p:sp>
      <p:pic>
        <p:nvPicPr>
          <p:cNvPr id="29" name="Graphic 28" descr="Back outline">
            <a:hlinkClick r:id="rId9" action="ppaction://hlinksldjump"/>
            <a:extLst>
              <a:ext uri="{FF2B5EF4-FFF2-40B4-BE49-F238E27FC236}">
                <a16:creationId xmlns:a16="http://schemas.microsoft.com/office/drawing/2014/main" id="{CF48C176-BA98-DD85-B68B-D5CE4387221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23410" y="843241"/>
            <a:ext cx="325816" cy="325816"/>
          </a:xfrm>
          <a:prstGeom prst="rect">
            <a:avLst/>
          </a:prstGeom>
        </p:spPr>
      </p:pic>
      <p:sp>
        <p:nvSpPr>
          <p:cNvPr id="32" name="TextBox 31">
            <a:extLst>
              <a:ext uri="{FF2B5EF4-FFF2-40B4-BE49-F238E27FC236}">
                <a16:creationId xmlns:a16="http://schemas.microsoft.com/office/drawing/2014/main" id="{1D73791D-31BF-0338-7D52-749F133BA021}"/>
              </a:ext>
            </a:extLst>
          </p:cNvPr>
          <p:cNvSpPr txBox="1"/>
          <p:nvPr/>
        </p:nvSpPr>
        <p:spPr>
          <a:xfrm>
            <a:off x="7277177" y="1124342"/>
            <a:ext cx="1706811" cy="200055"/>
          </a:xfrm>
          <a:prstGeom prst="rect">
            <a:avLst/>
          </a:prstGeom>
          <a:noFill/>
        </p:spPr>
        <p:txBody>
          <a:bodyPr wrap="square">
            <a:spAutoFit/>
          </a:bodyPr>
          <a:lstStyle/>
          <a:p>
            <a:pPr>
              <a:spcAft>
                <a:spcPts val="300"/>
              </a:spcAft>
            </a:pPr>
            <a:r>
              <a:rPr lang="en-US" sz="700" u="sng" dirty="0">
                <a:solidFill>
                  <a:schemeClr val="bg1"/>
                </a:solidFill>
                <a:latin typeface="Montserrat" pitchFamily="2" charset="77"/>
                <a:hlinkClick r:id="rId9" action="ppaction://hlinksldjump">
                  <a:extLst>
                    <a:ext uri="{A12FA001-AC4F-418D-AE19-62706E023703}">
                      <ahyp:hlinkClr xmlns:ahyp="http://schemas.microsoft.com/office/drawing/2018/hyperlinkcolor" val="tx"/>
                    </a:ext>
                  </a:extLst>
                </a:hlinkClick>
              </a:rPr>
              <a:t>View Custom Branding Sample</a:t>
            </a:r>
            <a:endParaRPr lang="en-US" sz="700" u="sng" dirty="0">
              <a:solidFill>
                <a:schemeClr val="bg1"/>
              </a:solidFill>
              <a:latin typeface="Montserrat" pitchFamily="2" charset="77"/>
            </a:endParaRPr>
          </a:p>
        </p:txBody>
      </p:sp>
    </p:spTree>
    <p:extLst>
      <p:ext uri="{BB962C8B-B14F-4D97-AF65-F5344CB8AC3E}">
        <p14:creationId xmlns:p14="http://schemas.microsoft.com/office/powerpoint/2010/main" val="1593322499"/>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hlinkHover r:id="" action="ppaction://hlinkshowjump?jump=previousslide"/>
            <a:extLst>
              <a:ext uri="{FF2B5EF4-FFF2-40B4-BE49-F238E27FC236}">
                <a16:creationId xmlns:a16="http://schemas.microsoft.com/office/drawing/2014/main" id="{C1B4415B-288A-1270-12A6-CC93CAA1D791}"/>
              </a:ext>
            </a:extLst>
          </p:cNvPr>
          <p:cNvSpPr/>
          <p:nvPr/>
        </p:nvSpPr>
        <p:spPr>
          <a:xfrm>
            <a:off x="0" y="0"/>
            <a:ext cx="12192000" cy="6858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sp>
        <p:nvSpPr>
          <p:cNvPr id="16" name="Rectangle 15">
            <a:extLst>
              <a:ext uri="{FF2B5EF4-FFF2-40B4-BE49-F238E27FC236}">
                <a16:creationId xmlns:a16="http://schemas.microsoft.com/office/drawing/2014/main" id="{38970E28-C58E-14A5-64D0-E424672AC91E}"/>
              </a:ext>
            </a:extLst>
          </p:cNvPr>
          <p:cNvSpPr/>
          <p:nvPr/>
        </p:nvSpPr>
        <p:spPr>
          <a:xfrm>
            <a:off x="0" y="0"/>
            <a:ext cx="12192000" cy="6858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grpSp>
        <p:nvGrpSpPr>
          <p:cNvPr id="20" name="Group 19">
            <a:extLst>
              <a:ext uri="{FF2B5EF4-FFF2-40B4-BE49-F238E27FC236}">
                <a16:creationId xmlns:a16="http://schemas.microsoft.com/office/drawing/2014/main" id="{FC2D139B-D889-1CDE-FC96-C36F8B5531C8}"/>
              </a:ext>
            </a:extLst>
          </p:cNvPr>
          <p:cNvGrpSpPr/>
          <p:nvPr/>
        </p:nvGrpSpPr>
        <p:grpSpPr>
          <a:xfrm>
            <a:off x="727091" y="123363"/>
            <a:ext cx="5620534" cy="6611273"/>
            <a:chOff x="727091" y="123363"/>
            <a:chExt cx="5620534" cy="6611273"/>
          </a:xfrm>
        </p:grpSpPr>
        <p:pic>
          <p:nvPicPr>
            <p:cNvPr id="6" name="Picture 5" descr="A document with text on it&#10;&#10;Description automatically generated">
              <a:extLst>
                <a:ext uri="{FF2B5EF4-FFF2-40B4-BE49-F238E27FC236}">
                  <a16:creationId xmlns:a16="http://schemas.microsoft.com/office/drawing/2014/main" id="{27367914-9EA1-0E01-A511-B9B02AAAF3B6}"/>
                </a:ext>
              </a:extLst>
            </p:cNvPr>
            <p:cNvPicPr>
              <a:picLocks noChangeAspect="1"/>
            </p:cNvPicPr>
            <p:nvPr/>
          </p:nvPicPr>
          <p:blipFill>
            <a:blip r:embed="rId2"/>
            <a:stretch>
              <a:fillRect/>
            </a:stretch>
          </p:blipFill>
          <p:spPr>
            <a:xfrm>
              <a:off x="727091" y="123363"/>
              <a:ext cx="5620534" cy="6611273"/>
            </a:xfrm>
            <a:prstGeom prst="rect">
              <a:avLst/>
            </a:prstGeom>
          </p:spPr>
        </p:pic>
        <p:sp>
          <p:nvSpPr>
            <p:cNvPr id="14" name="Rectangle 13">
              <a:extLst>
                <a:ext uri="{FF2B5EF4-FFF2-40B4-BE49-F238E27FC236}">
                  <a16:creationId xmlns:a16="http://schemas.microsoft.com/office/drawing/2014/main" id="{294B3A97-91AF-A3A9-D9C5-DF125E1D253E}"/>
                </a:ext>
              </a:extLst>
            </p:cNvPr>
            <p:cNvSpPr/>
            <p:nvPr/>
          </p:nvSpPr>
          <p:spPr>
            <a:xfrm>
              <a:off x="3640822" y="6090407"/>
              <a:ext cx="1275127" cy="218114"/>
            </a:xfrm>
            <a:prstGeom prst="rect">
              <a:avLst/>
            </a:prstGeom>
            <a:solidFill>
              <a:srgbClr val="F6F6F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sp>
          <p:nvSpPr>
            <p:cNvPr id="15" name="TextBox 14">
              <a:extLst>
                <a:ext uri="{FF2B5EF4-FFF2-40B4-BE49-F238E27FC236}">
                  <a16:creationId xmlns:a16="http://schemas.microsoft.com/office/drawing/2014/main" id="{E43B8ECA-D1B2-1144-1F53-36B2F2870154}"/>
                </a:ext>
              </a:extLst>
            </p:cNvPr>
            <p:cNvSpPr txBox="1"/>
            <p:nvPr/>
          </p:nvSpPr>
          <p:spPr>
            <a:xfrm>
              <a:off x="3565321" y="6082018"/>
              <a:ext cx="1340432" cy="230832"/>
            </a:xfrm>
            <a:prstGeom prst="rect">
              <a:avLst/>
            </a:prstGeom>
            <a:noFill/>
          </p:spPr>
          <p:txBody>
            <a:bodyPr wrap="none" rtlCol="0">
              <a:spAutoFit/>
            </a:bodyPr>
            <a:lstStyle/>
            <a:p>
              <a:r>
                <a:rPr lang="en-US" sz="900" b="1" dirty="0">
                  <a:solidFill>
                    <a:schemeClr val="accent6">
                      <a:lumMod val="65000"/>
                      <a:lumOff val="35000"/>
                    </a:schemeClr>
                  </a:solidFill>
                  <a:latin typeface="Encode Sans SemiBold" panose="00000700000000000000" pitchFamily="2" charset="0"/>
                  <a:cs typeface="Arial" panose="020B0604020202020204" pitchFamily="34" charset="0"/>
                </a:rPr>
                <a:t>Client’s email address</a:t>
              </a:r>
            </a:p>
          </p:txBody>
        </p:sp>
      </p:grpSp>
      <p:pic>
        <p:nvPicPr>
          <p:cNvPr id="29" name="Graphic 28" descr="Back outline">
            <a:hlinkClick r:id="" action="ppaction://hlinkshowjump?jump=previousslide"/>
            <a:extLst>
              <a:ext uri="{FF2B5EF4-FFF2-40B4-BE49-F238E27FC236}">
                <a16:creationId xmlns:a16="http://schemas.microsoft.com/office/drawing/2014/main" id="{59068A8C-D1F3-39EA-948B-06C90887AEE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66057" y="5306812"/>
            <a:ext cx="914400" cy="914400"/>
          </a:xfrm>
          <a:prstGeom prst="rect">
            <a:avLst/>
          </a:prstGeom>
        </p:spPr>
      </p:pic>
      <p:sp>
        <p:nvSpPr>
          <p:cNvPr id="32" name="TextBox 31">
            <a:hlinkClick r:id="" action="ppaction://hlinkshowjump?jump=previousslide"/>
            <a:extLst>
              <a:ext uri="{FF2B5EF4-FFF2-40B4-BE49-F238E27FC236}">
                <a16:creationId xmlns:a16="http://schemas.microsoft.com/office/drawing/2014/main" id="{8625D028-F328-D483-4B7D-F44148397094}"/>
              </a:ext>
            </a:extLst>
          </p:cNvPr>
          <p:cNvSpPr txBox="1"/>
          <p:nvPr/>
        </p:nvSpPr>
        <p:spPr>
          <a:xfrm>
            <a:off x="6627586" y="6090407"/>
            <a:ext cx="1986261" cy="261610"/>
          </a:xfrm>
          <a:prstGeom prst="rect">
            <a:avLst/>
          </a:prstGeom>
          <a:noFill/>
        </p:spPr>
        <p:txBody>
          <a:bodyPr wrap="square">
            <a:spAutoFit/>
          </a:bodyPr>
          <a:lstStyle/>
          <a:p>
            <a:pPr>
              <a:spcAft>
                <a:spcPts val="300"/>
              </a:spcAft>
            </a:pPr>
            <a:r>
              <a:rPr lang="en-US" sz="1100" b="1" u="sng" dirty="0">
                <a:solidFill>
                  <a:schemeClr val="accent6">
                    <a:lumMod val="65000"/>
                    <a:lumOff val="35000"/>
                  </a:schemeClr>
                </a:solidFill>
                <a:latin typeface="Montserrat" pitchFamily="2" charset="77"/>
                <a:hlinkClick r:id="rId5" action="ppaction://hlinksldjump">
                  <a:extLst>
                    <a:ext uri="{A12FA001-AC4F-418D-AE19-62706E023703}">
                      <ahyp:hlinkClr xmlns:ahyp="http://schemas.microsoft.com/office/drawing/2018/hyperlinkcolor" val="tx"/>
                    </a:ext>
                  </a:extLst>
                </a:hlinkClick>
              </a:rPr>
              <a:t>Return</a:t>
            </a:r>
            <a:endParaRPr lang="en-US" sz="1100" u="sng" dirty="0">
              <a:solidFill>
                <a:schemeClr val="accent6">
                  <a:lumMod val="65000"/>
                  <a:lumOff val="35000"/>
                </a:schemeClr>
              </a:solidFill>
              <a:latin typeface="Montserrat" pitchFamily="2" charset="77"/>
            </a:endParaRPr>
          </a:p>
        </p:txBody>
      </p:sp>
    </p:spTree>
    <p:extLst>
      <p:ext uri="{BB962C8B-B14F-4D97-AF65-F5344CB8AC3E}">
        <p14:creationId xmlns:p14="http://schemas.microsoft.com/office/powerpoint/2010/main" val="2858254339"/>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hlinkClick r:id="rId2" action="ppaction://hlinksldjump"/>
            <a:extLst>
              <a:ext uri="{FF2B5EF4-FFF2-40B4-BE49-F238E27FC236}">
                <a16:creationId xmlns:a16="http://schemas.microsoft.com/office/drawing/2014/main" id="{06A585B7-5715-9552-632E-2004096945F8}"/>
              </a:ext>
            </a:extLst>
          </p:cNvPr>
          <p:cNvSpPr/>
          <p:nvPr/>
        </p:nvSpPr>
        <p:spPr>
          <a:xfrm>
            <a:off x="0" y="0"/>
            <a:ext cx="12192000" cy="6858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pic>
        <p:nvPicPr>
          <p:cNvPr id="4" name="Picture 3">
            <a:extLst>
              <a:ext uri="{FF2B5EF4-FFF2-40B4-BE49-F238E27FC236}">
                <a16:creationId xmlns:a16="http://schemas.microsoft.com/office/drawing/2014/main" id="{DCAF7481-F013-9426-0B69-C31ECF895178}"/>
              </a:ext>
            </a:extLst>
          </p:cNvPr>
          <p:cNvPicPr>
            <a:picLocks noChangeAspect="1"/>
          </p:cNvPicPr>
          <p:nvPr/>
        </p:nvPicPr>
        <p:blipFill rotWithShape="1">
          <a:blip r:embed="rId3"/>
          <a:srcRect l="8612" t="17900" r="8627" b="12146"/>
          <a:stretch/>
        </p:blipFill>
        <p:spPr>
          <a:xfrm>
            <a:off x="176169" y="157293"/>
            <a:ext cx="5903054" cy="6543414"/>
          </a:xfrm>
          <a:prstGeom prst="rect">
            <a:avLst/>
          </a:prstGeom>
        </p:spPr>
      </p:pic>
      <p:sp>
        <p:nvSpPr>
          <p:cNvPr id="8" name="TextBox 7">
            <a:extLst>
              <a:ext uri="{FF2B5EF4-FFF2-40B4-BE49-F238E27FC236}">
                <a16:creationId xmlns:a16="http://schemas.microsoft.com/office/drawing/2014/main" id="{372B97D1-2F5A-4C7E-E2B8-74B9C1AB49C2}"/>
              </a:ext>
            </a:extLst>
          </p:cNvPr>
          <p:cNvSpPr txBox="1"/>
          <p:nvPr/>
        </p:nvSpPr>
        <p:spPr>
          <a:xfrm>
            <a:off x="6234950" y="1672089"/>
            <a:ext cx="5140522" cy="2639184"/>
          </a:xfrm>
          <a:prstGeom prst="rect">
            <a:avLst/>
          </a:prstGeom>
          <a:noFill/>
        </p:spPr>
        <p:txBody>
          <a:bodyPr wrap="square" rtlCol="0" anchor="b">
            <a:spAutoFit/>
          </a:bodyPr>
          <a:lstStyle/>
          <a:p>
            <a:pPr>
              <a:spcAft>
                <a:spcPts val="300"/>
              </a:spcAft>
            </a:pPr>
            <a:r>
              <a:rPr lang="en-US" sz="1600" b="1" spc="-100" dirty="0">
                <a:solidFill>
                  <a:schemeClr val="accent6"/>
                </a:solidFill>
                <a:latin typeface="Montserrat" pitchFamily="2" charset="77"/>
              </a:rPr>
              <a:t>Invitation to Register Reminder – New Clients</a:t>
            </a:r>
          </a:p>
          <a:p>
            <a:pPr>
              <a:spcAft>
                <a:spcPts val="300"/>
              </a:spcAft>
            </a:pPr>
            <a:r>
              <a:rPr lang="en-US" sz="1200" spc="-100" dirty="0">
                <a:solidFill>
                  <a:schemeClr val="accent6"/>
                </a:solidFill>
                <a:latin typeface="Montserrat" pitchFamily="2" charset="77"/>
              </a:rPr>
              <a:t>This is the reminder email that will go out to your newly onboarded clients who did not register through the initial email invitation.</a:t>
            </a:r>
          </a:p>
          <a:p>
            <a:pPr>
              <a:spcAft>
                <a:spcPts val="300"/>
              </a:spcAft>
            </a:pPr>
            <a:endParaRPr lang="en-US" sz="1200" b="1" spc="-100" dirty="0">
              <a:solidFill>
                <a:schemeClr val="accent6"/>
              </a:solidFill>
              <a:latin typeface="Montserrat" pitchFamily="2" charset="77"/>
            </a:endParaRPr>
          </a:p>
          <a:p>
            <a:pPr>
              <a:spcAft>
                <a:spcPts val="300"/>
              </a:spcAft>
            </a:pPr>
            <a:r>
              <a:rPr lang="en-US" sz="1200" b="1" spc="-100" dirty="0">
                <a:solidFill>
                  <a:schemeClr val="accent6"/>
                </a:solidFill>
                <a:latin typeface="Montserrat" pitchFamily="2" charset="77"/>
              </a:rPr>
              <a:t>From: </a:t>
            </a:r>
            <a:r>
              <a:rPr lang="pt-BR" sz="1200" spc="-100" dirty="0">
                <a:solidFill>
                  <a:schemeClr val="accent6"/>
                </a:solidFill>
                <a:latin typeface="Montserrat" panose="00000500000000000000" pitchFamily="2" charset="0"/>
              </a:rPr>
              <a:t>Axos &lt; </a:t>
            </a:r>
            <a:r>
              <a:rPr lang="pt-BR" sz="1200" spc="-100" dirty="0">
                <a:solidFill>
                  <a:srgbClr val="F89539"/>
                </a:solidFill>
                <a:latin typeface="Montserrat" panose="00000500000000000000" pitchFamily="2" charset="0"/>
              </a:rPr>
              <a:t>[Firm]</a:t>
            </a:r>
            <a:r>
              <a:rPr lang="pt-BR" sz="1200" spc="-100" dirty="0">
                <a:solidFill>
                  <a:schemeClr val="accent6"/>
                </a:solidFill>
                <a:latin typeface="Montserrat" panose="00000500000000000000" pitchFamily="2" charset="0"/>
              </a:rPr>
              <a:t>@notifications.axosadvisorservices.com</a:t>
            </a:r>
          </a:p>
          <a:p>
            <a:pPr>
              <a:spcAft>
                <a:spcPts val="300"/>
              </a:spcAft>
            </a:pPr>
            <a:r>
              <a:rPr lang="en-US" sz="1200" b="1" spc="-100" dirty="0">
                <a:solidFill>
                  <a:schemeClr val="accent6"/>
                </a:solidFill>
                <a:latin typeface="Montserrat" pitchFamily="2" charset="77"/>
              </a:rPr>
              <a:t>Subject Line: </a:t>
            </a:r>
            <a:r>
              <a:rPr lang="en-US" sz="1200" spc="-100" dirty="0">
                <a:solidFill>
                  <a:srgbClr val="F89539"/>
                </a:solidFill>
                <a:latin typeface="Montserrat" pitchFamily="2" charset="77"/>
              </a:rPr>
              <a:t>Firm Name </a:t>
            </a:r>
            <a:r>
              <a:rPr lang="en-US" sz="1200" spc="-100" dirty="0">
                <a:solidFill>
                  <a:schemeClr val="accent6"/>
                </a:solidFill>
                <a:latin typeface="Montserrat" pitchFamily="2" charset="77"/>
              </a:rPr>
              <a:t>-</a:t>
            </a:r>
            <a:r>
              <a:rPr lang="en-US" sz="1200" spc="-100" dirty="0">
                <a:solidFill>
                  <a:srgbClr val="F89539"/>
                </a:solidFill>
                <a:latin typeface="Montserrat" pitchFamily="2" charset="77"/>
              </a:rPr>
              <a:t> </a:t>
            </a:r>
            <a:r>
              <a:rPr lang="en-US" sz="1200" spc="-100" dirty="0">
                <a:solidFill>
                  <a:schemeClr val="accent6"/>
                </a:solidFill>
                <a:latin typeface="Montserrat" pitchFamily="2" charset="77"/>
              </a:rPr>
              <a:t>Reminder: Register to access our new online portal</a:t>
            </a:r>
          </a:p>
          <a:p>
            <a:pPr>
              <a:spcAft>
                <a:spcPts val="300"/>
              </a:spcAft>
            </a:pPr>
            <a:r>
              <a:rPr lang="en-US" sz="1200" b="1" spc="-100" dirty="0">
                <a:solidFill>
                  <a:schemeClr val="accent6"/>
                </a:solidFill>
                <a:latin typeface="Montserrat" pitchFamily="2" charset="77"/>
              </a:rPr>
              <a:t>Preheader: </a:t>
            </a:r>
            <a:r>
              <a:rPr lang="en-US" sz="1200" spc="-100" dirty="0">
                <a:solidFill>
                  <a:schemeClr val="accent6"/>
                </a:solidFill>
                <a:latin typeface="Montserrat" pitchFamily="2" charset="77"/>
              </a:rPr>
              <a:t>It’s quick and easy.</a:t>
            </a:r>
          </a:p>
          <a:p>
            <a:pPr>
              <a:spcAft>
                <a:spcPts val="300"/>
              </a:spcAft>
            </a:pPr>
            <a:endParaRPr lang="en-US" sz="1200" spc="-100" dirty="0">
              <a:solidFill>
                <a:schemeClr val="accent6"/>
              </a:solidFill>
              <a:latin typeface="Montserrat" pitchFamily="2" charset="77"/>
            </a:endParaRPr>
          </a:p>
          <a:p>
            <a:pPr>
              <a:spcAft>
                <a:spcPts val="300"/>
              </a:spcAft>
            </a:pPr>
            <a:r>
              <a:rPr lang="en-US" sz="1200" b="1" spc="-100" dirty="0">
                <a:solidFill>
                  <a:schemeClr val="accent6"/>
                </a:solidFill>
                <a:latin typeface="Montserrat" pitchFamily="2" charset="77"/>
              </a:rPr>
              <a:t>This email will be sent two days after the invitation email. If a client does not register from either of those emails, one more reminder email will be sent seven days after this reminder.</a:t>
            </a:r>
          </a:p>
        </p:txBody>
      </p:sp>
      <p:cxnSp>
        <p:nvCxnSpPr>
          <p:cNvPr id="18" name="Straight Arrow Connector 17">
            <a:extLst>
              <a:ext uri="{FF2B5EF4-FFF2-40B4-BE49-F238E27FC236}">
                <a16:creationId xmlns:a16="http://schemas.microsoft.com/office/drawing/2014/main" id="{E9DE8544-EB78-03C3-8C3C-E80B2400F643}"/>
              </a:ext>
            </a:extLst>
          </p:cNvPr>
          <p:cNvCxnSpPr>
            <a:cxnSpLocks/>
            <a:endCxn id="28" idx="2"/>
          </p:cNvCxnSpPr>
          <p:nvPr/>
        </p:nvCxnSpPr>
        <p:spPr>
          <a:xfrm flipH="1">
            <a:off x="5400789" y="687897"/>
            <a:ext cx="913325" cy="2908581"/>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30" name="TextBox 29">
            <a:extLst>
              <a:ext uri="{FF2B5EF4-FFF2-40B4-BE49-F238E27FC236}">
                <a16:creationId xmlns:a16="http://schemas.microsoft.com/office/drawing/2014/main" id="{7B7C5DB8-DE43-16DA-791A-1F114DCF7728}"/>
              </a:ext>
            </a:extLst>
          </p:cNvPr>
          <p:cNvSpPr txBox="1"/>
          <p:nvPr/>
        </p:nvSpPr>
        <p:spPr>
          <a:xfrm>
            <a:off x="2376271" y="6273184"/>
            <a:ext cx="1698613" cy="307777"/>
          </a:xfrm>
          <a:prstGeom prst="rect">
            <a:avLst/>
          </a:prstGeom>
          <a:noFill/>
        </p:spPr>
        <p:txBody>
          <a:bodyPr wrap="square">
            <a:spAutoFit/>
          </a:bodyPr>
          <a:lstStyle/>
          <a:p>
            <a:pPr>
              <a:spcAft>
                <a:spcPts val="300"/>
              </a:spcAft>
            </a:pPr>
            <a:r>
              <a:rPr lang="en-US" sz="1400" spc="-100" dirty="0">
                <a:solidFill>
                  <a:schemeClr val="accent2"/>
                </a:solidFill>
                <a:latin typeface="Montserrat" pitchFamily="2" charset="77"/>
              </a:rPr>
              <a:t>Mobile Experience</a:t>
            </a:r>
          </a:p>
        </p:txBody>
      </p:sp>
      <p:sp>
        <p:nvSpPr>
          <p:cNvPr id="31" name="TextBox 30">
            <a:extLst>
              <a:ext uri="{FF2B5EF4-FFF2-40B4-BE49-F238E27FC236}">
                <a16:creationId xmlns:a16="http://schemas.microsoft.com/office/drawing/2014/main" id="{DA98E676-1D28-129E-736D-DAD7F526AE34}"/>
              </a:ext>
            </a:extLst>
          </p:cNvPr>
          <p:cNvSpPr txBox="1"/>
          <p:nvPr/>
        </p:nvSpPr>
        <p:spPr>
          <a:xfrm>
            <a:off x="263459" y="4638522"/>
            <a:ext cx="1884123" cy="307777"/>
          </a:xfrm>
          <a:prstGeom prst="rect">
            <a:avLst/>
          </a:prstGeom>
          <a:noFill/>
        </p:spPr>
        <p:txBody>
          <a:bodyPr wrap="square">
            <a:spAutoFit/>
          </a:bodyPr>
          <a:lstStyle/>
          <a:p>
            <a:pPr>
              <a:spcAft>
                <a:spcPts val="300"/>
              </a:spcAft>
            </a:pPr>
            <a:r>
              <a:rPr lang="en-US" sz="1400" spc="-100" dirty="0">
                <a:solidFill>
                  <a:schemeClr val="accent2"/>
                </a:solidFill>
                <a:latin typeface="Montserrat" pitchFamily="2" charset="77"/>
              </a:rPr>
              <a:t>Desktop Experience</a:t>
            </a:r>
          </a:p>
        </p:txBody>
      </p:sp>
      <p:pic>
        <p:nvPicPr>
          <p:cNvPr id="3" name="Graphic 2" descr="Back outline">
            <a:hlinkClick r:id="rId2" action="ppaction://hlinksldjump"/>
            <a:extLst>
              <a:ext uri="{FF2B5EF4-FFF2-40B4-BE49-F238E27FC236}">
                <a16:creationId xmlns:a16="http://schemas.microsoft.com/office/drawing/2014/main" id="{6FA5B586-843B-2C1D-BAAF-4EC32936947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73421" y="4221364"/>
            <a:ext cx="914400" cy="914400"/>
          </a:xfrm>
          <a:prstGeom prst="rect">
            <a:avLst/>
          </a:prstGeom>
        </p:spPr>
      </p:pic>
      <p:sp>
        <p:nvSpPr>
          <p:cNvPr id="5" name="TextBox 4">
            <a:extLst>
              <a:ext uri="{FF2B5EF4-FFF2-40B4-BE49-F238E27FC236}">
                <a16:creationId xmlns:a16="http://schemas.microsoft.com/office/drawing/2014/main" id="{DACAE98C-1DF6-BC67-A517-19B75BC711D9}"/>
              </a:ext>
            </a:extLst>
          </p:cNvPr>
          <p:cNvSpPr txBox="1"/>
          <p:nvPr/>
        </p:nvSpPr>
        <p:spPr>
          <a:xfrm>
            <a:off x="6234950" y="5004959"/>
            <a:ext cx="1986261" cy="261610"/>
          </a:xfrm>
          <a:prstGeom prst="rect">
            <a:avLst/>
          </a:prstGeom>
          <a:noFill/>
        </p:spPr>
        <p:txBody>
          <a:bodyPr wrap="square">
            <a:spAutoFit/>
          </a:bodyPr>
          <a:lstStyle/>
          <a:p>
            <a:pPr>
              <a:spcAft>
                <a:spcPts val="300"/>
              </a:spcAft>
            </a:pPr>
            <a:r>
              <a:rPr lang="en-US" sz="1100" b="1" u="sng" dirty="0">
                <a:solidFill>
                  <a:schemeClr val="accent6">
                    <a:lumMod val="65000"/>
                    <a:lumOff val="35000"/>
                  </a:schemeClr>
                </a:solidFill>
                <a:latin typeface="Montserrat" pitchFamily="2" charset="77"/>
                <a:hlinkClick r:id="rId2" action="ppaction://hlinksldjump">
                  <a:extLst>
                    <a:ext uri="{A12FA001-AC4F-418D-AE19-62706E023703}">
                      <ahyp:hlinkClr xmlns:ahyp="http://schemas.microsoft.com/office/drawing/2018/hyperlinkcolor" val="tx"/>
                    </a:ext>
                  </a:extLst>
                </a:hlinkClick>
              </a:rPr>
              <a:t>Return to Main Page</a:t>
            </a:r>
            <a:endParaRPr lang="en-US" sz="1100" u="sng" dirty="0">
              <a:solidFill>
                <a:schemeClr val="accent6">
                  <a:lumMod val="65000"/>
                  <a:lumOff val="35000"/>
                </a:schemeClr>
              </a:solidFill>
              <a:latin typeface="Montserrat" pitchFamily="2" charset="77"/>
            </a:endParaRPr>
          </a:p>
        </p:txBody>
      </p:sp>
      <p:sp>
        <p:nvSpPr>
          <p:cNvPr id="7" name="Rectangle 6">
            <a:hlinkClick r:id="" action="ppaction://hlinkshowjump?jump=nextslide"/>
            <a:hlinkHover r:id="" action="ppaction://hlinkshowjump?jump=nextslide"/>
            <a:extLst>
              <a:ext uri="{FF2B5EF4-FFF2-40B4-BE49-F238E27FC236}">
                <a16:creationId xmlns:a16="http://schemas.microsoft.com/office/drawing/2014/main" id="{3EE57101-2E3C-FAF2-A36F-86338359A2DC}"/>
              </a:ext>
            </a:extLst>
          </p:cNvPr>
          <p:cNvSpPr/>
          <p:nvPr/>
        </p:nvSpPr>
        <p:spPr>
          <a:xfrm>
            <a:off x="450602" y="3120722"/>
            <a:ext cx="3232315" cy="1360507"/>
          </a:xfrm>
          <a:prstGeom prst="rect">
            <a:avLst/>
          </a:prstGeom>
          <a:solidFill>
            <a:srgbClr val="F6F6F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sp>
        <p:nvSpPr>
          <p:cNvPr id="9" name="Rectangle 8">
            <a:hlinkClick r:id="rId6" action="ppaction://hlinksldjump"/>
            <a:hlinkHover r:id="" action="ppaction://hlinkshowjump?jump=nextslide"/>
            <a:extLst>
              <a:ext uri="{FF2B5EF4-FFF2-40B4-BE49-F238E27FC236}">
                <a16:creationId xmlns:a16="http://schemas.microsoft.com/office/drawing/2014/main" id="{C2CD879C-C2A7-3D3F-A2C9-ACA5B848BA31}"/>
              </a:ext>
            </a:extLst>
          </p:cNvPr>
          <p:cNvSpPr/>
          <p:nvPr/>
        </p:nvSpPr>
        <p:spPr>
          <a:xfrm>
            <a:off x="4252931" y="3960769"/>
            <a:ext cx="1594525" cy="2553817"/>
          </a:xfrm>
          <a:prstGeom prst="rect">
            <a:avLst/>
          </a:prstGeom>
          <a:solidFill>
            <a:srgbClr val="F6F6F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sp>
        <p:nvSpPr>
          <p:cNvPr id="10" name="TextBox 9">
            <a:hlinkClick r:id="rId6" action="ppaction://hlinksldjump"/>
            <a:hlinkHover r:id="" action="ppaction://hlinkshowjump?jump=nextslide"/>
            <a:extLst>
              <a:ext uri="{FF2B5EF4-FFF2-40B4-BE49-F238E27FC236}">
                <a16:creationId xmlns:a16="http://schemas.microsoft.com/office/drawing/2014/main" id="{1294B918-3A90-D8AD-4474-B2E8DD8619AA}"/>
              </a:ext>
            </a:extLst>
          </p:cNvPr>
          <p:cNvSpPr txBox="1"/>
          <p:nvPr/>
        </p:nvSpPr>
        <p:spPr>
          <a:xfrm>
            <a:off x="903626" y="3569627"/>
            <a:ext cx="2224070" cy="500137"/>
          </a:xfrm>
          <a:prstGeom prst="rect">
            <a:avLst/>
          </a:prstGeom>
          <a:noFill/>
        </p:spPr>
        <p:txBody>
          <a:bodyPr wrap="square">
            <a:spAutoFit/>
          </a:bodyPr>
          <a:lstStyle/>
          <a:p>
            <a:pPr algn="ctr">
              <a:spcAft>
                <a:spcPts val="300"/>
              </a:spcAft>
            </a:pPr>
            <a:r>
              <a:rPr lang="en-US" sz="1400" u="sng" spc="-100" dirty="0">
                <a:solidFill>
                  <a:schemeClr val="accent6"/>
                </a:solidFill>
                <a:latin typeface="Montserrat" pitchFamily="2" charset="77"/>
              </a:rPr>
              <a:t>Disclosures</a:t>
            </a:r>
          </a:p>
          <a:p>
            <a:pPr algn="ctr">
              <a:spcAft>
                <a:spcPts val="300"/>
              </a:spcAft>
            </a:pPr>
            <a:r>
              <a:rPr lang="en-US" sz="1000" i="1" dirty="0">
                <a:solidFill>
                  <a:schemeClr val="accent6"/>
                </a:solidFill>
                <a:latin typeface="Montserrat" pitchFamily="2" charset="77"/>
              </a:rPr>
              <a:t>Hover over to view disclosures</a:t>
            </a:r>
            <a:r>
              <a:rPr lang="en-US" sz="1000" i="1" dirty="0">
                <a:solidFill>
                  <a:schemeClr val="accent2"/>
                </a:solidFill>
                <a:latin typeface="Montserrat" pitchFamily="2" charset="77"/>
              </a:rPr>
              <a:t> </a:t>
            </a:r>
          </a:p>
        </p:txBody>
      </p:sp>
      <p:sp>
        <p:nvSpPr>
          <p:cNvPr id="11" name="TextBox 10">
            <a:hlinkClick r:id="" action="ppaction://hlinkshowjump?jump=nextslide"/>
            <a:hlinkHover r:id="" action="ppaction://hlinkshowjump?jump=nextslide"/>
            <a:extLst>
              <a:ext uri="{FF2B5EF4-FFF2-40B4-BE49-F238E27FC236}">
                <a16:creationId xmlns:a16="http://schemas.microsoft.com/office/drawing/2014/main" id="{AA84452B-EE69-F168-DB0E-F408B8185FC6}"/>
              </a:ext>
            </a:extLst>
          </p:cNvPr>
          <p:cNvSpPr txBox="1"/>
          <p:nvPr/>
        </p:nvSpPr>
        <p:spPr>
          <a:xfrm>
            <a:off x="4223721" y="4834952"/>
            <a:ext cx="1667503" cy="654025"/>
          </a:xfrm>
          <a:prstGeom prst="rect">
            <a:avLst/>
          </a:prstGeom>
          <a:noFill/>
        </p:spPr>
        <p:txBody>
          <a:bodyPr wrap="square">
            <a:spAutoFit/>
          </a:bodyPr>
          <a:lstStyle/>
          <a:p>
            <a:pPr algn="ctr">
              <a:spcAft>
                <a:spcPts val="300"/>
              </a:spcAft>
            </a:pPr>
            <a:r>
              <a:rPr lang="en-US" sz="1400" u="sng" spc="-100" dirty="0">
                <a:solidFill>
                  <a:schemeClr val="accent6"/>
                </a:solidFill>
                <a:latin typeface="Montserrat" pitchFamily="2" charset="77"/>
              </a:rPr>
              <a:t>Disclosures</a:t>
            </a:r>
          </a:p>
          <a:p>
            <a:pPr algn="ctr">
              <a:spcAft>
                <a:spcPts val="300"/>
              </a:spcAft>
            </a:pPr>
            <a:r>
              <a:rPr lang="en-US" sz="1000" i="1" dirty="0">
                <a:solidFill>
                  <a:schemeClr val="accent6"/>
                </a:solidFill>
                <a:latin typeface="Montserrat" pitchFamily="2" charset="77"/>
              </a:rPr>
              <a:t>Hover over to view disclosures</a:t>
            </a:r>
            <a:r>
              <a:rPr lang="en-US" sz="1000" i="1" dirty="0">
                <a:solidFill>
                  <a:schemeClr val="accent2"/>
                </a:solidFill>
                <a:latin typeface="Montserrat" pitchFamily="2" charset="77"/>
              </a:rPr>
              <a:t> </a:t>
            </a:r>
            <a:r>
              <a:rPr lang="en-US" sz="1000" spc="-100" dirty="0">
                <a:solidFill>
                  <a:schemeClr val="accent2"/>
                </a:solidFill>
                <a:latin typeface="Montserrat" pitchFamily="2" charset="77"/>
              </a:rPr>
              <a:t> </a:t>
            </a:r>
          </a:p>
        </p:txBody>
      </p:sp>
      <p:sp>
        <p:nvSpPr>
          <p:cNvPr id="2" name="Rectangle 1">
            <a:extLst>
              <a:ext uri="{FF2B5EF4-FFF2-40B4-BE49-F238E27FC236}">
                <a16:creationId xmlns:a16="http://schemas.microsoft.com/office/drawing/2014/main" id="{7BB1E943-CF31-3DE4-F661-41A08AC0F14B}"/>
              </a:ext>
            </a:extLst>
          </p:cNvPr>
          <p:cNvSpPr/>
          <p:nvPr/>
        </p:nvSpPr>
        <p:spPr>
          <a:xfrm>
            <a:off x="1155870" y="417049"/>
            <a:ext cx="1789297" cy="22650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pic>
        <p:nvPicPr>
          <p:cNvPr id="13" name="Picture 12" descr="A blue and orange logo&#10;&#10;Description automatically generated">
            <a:extLst>
              <a:ext uri="{FF2B5EF4-FFF2-40B4-BE49-F238E27FC236}">
                <a16:creationId xmlns:a16="http://schemas.microsoft.com/office/drawing/2014/main" id="{6C0B3B4F-EAAD-0412-5774-FB81BB7DE8BC}"/>
              </a:ext>
            </a:extLst>
          </p:cNvPr>
          <p:cNvPicPr>
            <a:picLocks noChangeAspect="1"/>
          </p:cNvPicPr>
          <p:nvPr/>
        </p:nvPicPr>
        <p:blipFill>
          <a:blip r:embed="rId7"/>
          <a:stretch>
            <a:fillRect/>
          </a:stretch>
        </p:blipFill>
        <p:spPr>
          <a:xfrm>
            <a:off x="1694923" y="444364"/>
            <a:ext cx="851140" cy="190930"/>
          </a:xfrm>
          <a:prstGeom prst="rect">
            <a:avLst/>
          </a:prstGeom>
        </p:spPr>
      </p:pic>
      <p:sp>
        <p:nvSpPr>
          <p:cNvPr id="14" name="Rectangle 13">
            <a:extLst>
              <a:ext uri="{FF2B5EF4-FFF2-40B4-BE49-F238E27FC236}">
                <a16:creationId xmlns:a16="http://schemas.microsoft.com/office/drawing/2014/main" id="{7D19B2DE-931A-50CC-C0BC-78D8878152C8}"/>
              </a:ext>
            </a:extLst>
          </p:cNvPr>
          <p:cNvSpPr/>
          <p:nvPr/>
        </p:nvSpPr>
        <p:spPr>
          <a:xfrm>
            <a:off x="4227734" y="411251"/>
            <a:ext cx="1663490" cy="2117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pic>
        <p:nvPicPr>
          <p:cNvPr id="15" name="Picture 14" descr="A blue and orange logo&#10;&#10;Description automatically generated">
            <a:extLst>
              <a:ext uri="{FF2B5EF4-FFF2-40B4-BE49-F238E27FC236}">
                <a16:creationId xmlns:a16="http://schemas.microsoft.com/office/drawing/2014/main" id="{8EA604E1-F050-4A69-D447-542EFFCCCCAC}"/>
              </a:ext>
            </a:extLst>
          </p:cNvPr>
          <p:cNvPicPr>
            <a:picLocks noChangeAspect="1"/>
          </p:cNvPicPr>
          <p:nvPr/>
        </p:nvPicPr>
        <p:blipFill>
          <a:blip r:embed="rId7"/>
          <a:stretch>
            <a:fillRect/>
          </a:stretch>
        </p:blipFill>
        <p:spPr>
          <a:xfrm>
            <a:off x="4690306" y="422205"/>
            <a:ext cx="795704" cy="178494"/>
          </a:xfrm>
          <a:prstGeom prst="rect">
            <a:avLst/>
          </a:prstGeom>
        </p:spPr>
      </p:pic>
      <p:sp>
        <p:nvSpPr>
          <p:cNvPr id="16" name="Rectangle 15">
            <a:extLst>
              <a:ext uri="{FF2B5EF4-FFF2-40B4-BE49-F238E27FC236}">
                <a16:creationId xmlns:a16="http://schemas.microsoft.com/office/drawing/2014/main" id="{C01D16CD-3B5E-9585-B808-6D14BD1DEF66}"/>
              </a:ext>
            </a:extLst>
          </p:cNvPr>
          <p:cNvSpPr/>
          <p:nvPr/>
        </p:nvSpPr>
        <p:spPr>
          <a:xfrm>
            <a:off x="350044" y="317706"/>
            <a:ext cx="3444759" cy="47406"/>
          </a:xfrm>
          <a:prstGeom prst="rect">
            <a:avLst/>
          </a:prstGeom>
          <a:solidFill>
            <a:srgbClr val="1E386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sp>
        <p:nvSpPr>
          <p:cNvPr id="19" name="Rectangle: Rounded Corners 18">
            <a:extLst>
              <a:ext uri="{FF2B5EF4-FFF2-40B4-BE49-F238E27FC236}">
                <a16:creationId xmlns:a16="http://schemas.microsoft.com/office/drawing/2014/main" id="{62713EE5-C1F3-3484-32AD-3C17E56098A3}"/>
              </a:ext>
            </a:extLst>
          </p:cNvPr>
          <p:cNvSpPr/>
          <p:nvPr/>
        </p:nvSpPr>
        <p:spPr>
          <a:xfrm>
            <a:off x="1668832" y="2436954"/>
            <a:ext cx="776071" cy="292608"/>
          </a:xfrm>
          <a:prstGeom prst="roundRect">
            <a:avLst/>
          </a:prstGeom>
          <a:solidFill>
            <a:srgbClr val="1E386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550" b="1" dirty="0">
                <a:solidFill>
                  <a:schemeClr val="bg1"/>
                </a:solidFill>
              </a:rPr>
              <a:t>Register Now</a:t>
            </a:r>
          </a:p>
        </p:txBody>
      </p:sp>
      <p:sp>
        <p:nvSpPr>
          <p:cNvPr id="20" name="Rectangle: Rounded Corners 19">
            <a:extLst>
              <a:ext uri="{FF2B5EF4-FFF2-40B4-BE49-F238E27FC236}">
                <a16:creationId xmlns:a16="http://schemas.microsoft.com/office/drawing/2014/main" id="{30649178-06B6-11A4-777D-A80D74D7B4C8}"/>
              </a:ext>
            </a:extLst>
          </p:cNvPr>
          <p:cNvSpPr/>
          <p:nvPr/>
        </p:nvSpPr>
        <p:spPr>
          <a:xfrm>
            <a:off x="4662157" y="3299159"/>
            <a:ext cx="776071" cy="292608"/>
          </a:xfrm>
          <a:prstGeom prst="roundRect">
            <a:avLst/>
          </a:prstGeom>
          <a:solidFill>
            <a:srgbClr val="1E386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550" b="1" dirty="0">
                <a:solidFill>
                  <a:schemeClr val="bg1"/>
                </a:solidFill>
              </a:rPr>
              <a:t>Register Now</a:t>
            </a:r>
          </a:p>
        </p:txBody>
      </p:sp>
      <p:sp>
        <p:nvSpPr>
          <p:cNvPr id="22" name="Rectangle 21">
            <a:extLst>
              <a:ext uri="{FF2B5EF4-FFF2-40B4-BE49-F238E27FC236}">
                <a16:creationId xmlns:a16="http://schemas.microsoft.com/office/drawing/2014/main" id="{225224F9-B99F-767D-5FA3-30270A5CEF3C}"/>
              </a:ext>
            </a:extLst>
          </p:cNvPr>
          <p:cNvSpPr/>
          <p:nvPr/>
        </p:nvSpPr>
        <p:spPr>
          <a:xfrm>
            <a:off x="4186579" y="307713"/>
            <a:ext cx="1717721" cy="47406"/>
          </a:xfrm>
          <a:prstGeom prst="rect">
            <a:avLst/>
          </a:prstGeom>
          <a:solidFill>
            <a:srgbClr val="1E386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sp>
        <p:nvSpPr>
          <p:cNvPr id="23" name="Star: 5 Points 22">
            <a:extLst>
              <a:ext uri="{FF2B5EF4-FFF2-40B4-BE49-F238E27FC236}">
                <a16:creationId xmlns:a16="http://schemas.microsoft.com/office/drawing/2014/main" id="{C36CB2C1-5CC6-FA97-E0D2-DDC0A4B62D85}"/>
              </a:ext>
            </a:extLst>
          </p:cNvPr>
          <p:cNvSpPr/>
          <p:nvPr/>
        </p:nvSpPr>
        <p:spPr>
          <a:xfrm>
            <a:off x="3515440" y="223814"/>
            <a:ext cx="167478" cy="167478"/>
          </a:xfrm>
          <a:prstGeom prst="star5">
            <a:avLst/>
          </a:prstGeom>
          <a:solidFill>
            <a:schemeClr val="accent2"/>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sp>
        <p:nvSpPr>
          <p:cNvPr id="24" name="Star: 5 Points 23">
            <a:extLst>
              <a:ext uri="{FF2B5EF4-FFF2-40B4-BE49-F238E27FC236}">
                <a16:creationId xmlns:a16="http://schemas.microsoft.com/office/drawing/2014/main" id="{BFE0E3A6-D327-AA02-9689-AE86A0FDCC69}"/>
              </a:ext>
            </a:extLst>
          </p:cNvPr>
          <p:cNvSpPr/>
          <p:nvPr/>
        </p:nvSpPr>
        <p:spPr>
          <a:xfrm>
            <a:off x="2759504" y="356778"/>
            <a:ext cx="167478" cy="167478"/>
          </a:xfrm>
          <a:prstGeom prst="star5">
            <a:avLst/>
          </a:prstGeom>
          <a:solidFill>
            <a:schemeClr val="accent2"/>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sp>
        <p:nvSpPr>
          <p:cNvPr id="25" name="Star: 5 Points 24">
            <a:extLst>
              <a:ext uri="{FF2B5EF4-FFF2-40B4-BE49-F238E27FC236}">
                <a16:creationId xmlns:a16="http://schemas.microsoft.com/office/drawing/2014/main" id="{D92E1F9B-3E3A-A45D-5137-5E259A539C4F}"/>
              </a:ext>
            </a:extLst>
          </p:cNvPr>
          <p:cNvSpPr/>
          <p:nvPr/>
        </p:nvSpPr>
        <p:spPr>
          <a:xfrm>
            <a:off x="2356237" y="2334339"/>
            <a:ext cx="167478" cy="167478"/>
          </a:xfrm>
          <a:prstGeom prst="star5">
            <a:avLst/>
          </a:prstGeom>
          <a:solidFill>
            <a:schemeClr val="accent2"/>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sp>
        <p:nvSpPr>
          <p:cNvPr id="28" name="Star: 5 Points 27">
            <a:extLst>
              <a:ext uri="{FF2B5EF4-FFF2-40B4-BE49-F238E27FC236}">
                <a16:creationId xmlns:a16="http://schemas.microsoft.com/office/drawing/2014/main" id="{DC9482BE-2B25-C971-1583-193C749C64C5}"/>
              </a:ext>
            </a:extLst>
          </p:cNvPr>
          <p:cNvSpPr/>
          <p:nvPr/>
        </p:nvSpPr>
        <p:spPr>
          <a:xfrm>
            <a:off x="5368803" y="3429000"/>
            <a:ext cx="167478" cy="167478"/>
          </a:xfrm>
          <a:prstGeom prst="star5">
            <a:avLst/>
          </a:prstGeom>
          <a:solidFill>
            <a:schemeClr val="accent2"/>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cxnSp>
        <p:nvCxnSpPr>
          <p:cNvPr id="17" name="Straight Arrow Connector 16">
            <a:extLst>
              <a:ext uri="{FF2B5EF4-FFF2-40B4-BE49-F238E27FC236}">
                <a16:creationId xmlns:a16="http://schemas.microsoft.com/office/drawing/2014/main" id="{7804E821-2DC0-79DC-B784-6E0FDDD73F07}"/>
              </a:ext>
            </a:extLst>
          </p:cNvPr>
          <p:cNvCxnSpPr/>
          <p:nvPr/>
        </p:nvCxnSpPr>
        <p:spPr>
          <a:xfrm flipH="1" flipV="1">
            <a:off x="5670958" y="503339"/>
            <a:ext cx="659934" cy="184558"/>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1" name="Straight Arrow Connector 20">
            <a:extLst>
              <a:ext uri="{FF2B5EF4-FFF2-40B4-BE49-F238E27FC236}">
                <a16:creationId xmlns:a16="http://schemas.microsoft.com/office/drawing/2014/main" id="{02C576E5-4C2F-9B8A-A1C1-717E9D8F0EB5}"/>
              </a:ext>
            </a:extLst>
          </p:cNvPr>
          <p:cNvCxnSpPr>
            <a:cxnSpLocks/>
            <a:endCxn id="26" idx="1"/>
          </p:cNvCxnSpPr>
          <p:nvPr/>
        </p:nvCxnSpPr>
        <p:spPr>
          <a:xfrm flipH="1" flipV="1">
            <a:off x="5736822" y="307553"/>
            <a:ext cx="634774" cy="380344"/>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26" name="Star: 5 Points 25">
            <a:extLst>
              <a:ext uri="{FF2B5EF4-FFF2-40B4-BE49-F238E27FC236}">
                <a16:creationId xmlns:a16="http://schemas.microsoft.com/office/drawing/2014/main" id="{BBF435D0-5487-F464-5047-13AD083A2C76}"/>
              </a:ext>
            </a:extLst>
          </p:cNvPr>
          <p:cNvSpPr/>
          <p:nvPr/>
        </p:nvSpPr>
        <p:spPr>
          <a:xfrm>
            <a:off x="5736822" y="243582"/>
            <a:ext cx="167478" cy="167478"/>
          </a:xfrm>
          <a:prstGeom prst="star5">
            <a:avLst/>
          </a:prstGeom>
          <a:solidFill>
            <a:schemeClr val="accent2"/>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sp>
        <p:nvSpPr>
          <p:cNvPr id="27" name="Star: 5 Points 26">
            <a:extLst>
              <a:ext uri="{FF2B5EF4-FFF2-40B4-BE49-F238E27FC236}">
                <a16:creationId xmlns:a16="http://schemas.microsoft.com/office/drawing/2014/main" id="{471B52FC-C790-FF38-59E0-8C810D65321B}"/>
              </a:ext>
            </a:extLst>
          </p:cNvPr>
          <p:cNvSpPr/>
          <p:nvPr/>
        </p:nvSpPr>
        <p:spPr>
          <a:xfrm>
            <a:off x="5637706" y="413809"/>
            <a:ext cx="167478" cy="167478"/>
          </a:xfrm>
          <a:prstGeom prst="star5">
            <a:avLst/>
          </a:prstGeom>
          <a:solidFill>
            <a:schemeClr val="accent2"/>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sp>
        <p:nvSpPr>
          <p:cNvPr id="12" name="TextBox 11">
            <a:extLst>
              <a:ext uri="{FF2B5EF4-FFF2-40B4-BE49-F238E27FC236}">
                <a16:creationId xmlns:a16="http://schemas.microsoft.com/office/drawing/2014/main" id="{C36A9BF6-4F94-5EB5-6E7E-43EA691AC60B}"/>
              </a:ext>
            </a:extLst>
          </p:cNvPr>
          <p:cNvSpPr txBox="1"/>
          <p:nvPr/>
        </p:nvSpPr>
        <p:spPr>
          <a:xfrm>
            <a:off x="6285357" y="272310"/>
            <a:ext cx="2850254" cy="1169551"/>
          </a:xfrm>
          <a:prstGeom prst="rect">
            <a:avLst/>
          </a:prstGeom>
          <a:solidFill>
            <a:schemeClr val="accent6">
              <a:lumMod val="75000"/>
              <a:lumOff val="25000"/>
            </a:schemeClr>
          </a:solidFill>
        </p:spPr>
        <p:txBody>
          <a:bodyPr wrap="square" rtlCol="0" anchor="b">
            <a:spAutoFit/>
          </a:bodyPr>
          <a:lstStyle/>
          <a:p>
            <a:pPr>
              <a:spcAft>
                <a:spcPts val="300"/>
              </a:spcAft>
            </a:pPr>
            <a:r>
              <a:rPr lang="en-US" sz="1200" b="1" spc="-100" dirty="0">
                <a:solidFill>
                  <a:schemeClr val="bg1"/>
                </a:solidFill>
                <a:latin typeface="Montserrat" pitchFamily="2" charset="77"/>
              </a:rPr>
              <a:t>Custom branding for your firm</a:t>
            </a:r>
          </a:p>
          <a:p>
            <a:pPr>
              <a:spcAft>
                <a:spcPts val="300"/>
              </a:spcAft>
            </a:pPr>
            <a:r>
              <a:rPr lang="en-US" sz="900" i="1" dirty="0">
                <a:solidFill>
                  <a:schemeClr val="bg1"/>
                </a:solidFill>
                <a:latin typeface="Montserrat" pitchFamily="2" charset="77"/>
              </a:rPr>
              <a:t>Custom branding for your firm can be added to the identified areas</a:t>
            </a:r>
          </a:p>
          <a:p>
            <a:pPr marL="171450" indent="-171450">
              <a:spcAft>
                <a:spcPts val="300"/>
              </a:spcAft>
              <a:buFont typeface="Arial" panose="020B0604020202020204" pitchFamily="34" charset="0"/>
              <a:buChar char="•"/>
            </a:pPr>
            <a:r>
              <a:rPr lang="en-US" sz="900" dirty="0">
                <a:solidFill>
                  <a:schemeClr val="bg1"/>
                </a:solidFill>
                <a:latin typeface="Montserrat" pitchFamily="2" charset="77"/>
              </a:rPr>
              <a:t>Logo</a:t>
            </a:r>
          </a:p>
          <a:p>
            <a:pPr marL="171450" indent="-171450">
              <a:spcAft>
                <a:spcPts val="300"/>
              </a:spcAft>
              <a:buFont typeface="Arial" panose="020B0604020202020204" pitchFamily="34" charset="0"/>
              <a:buChar char="•"/>
            </a:pPr>
            <a:r>
              <a:rPr lang="en-US" sz="900" dirty="0">
                <a:solidFill>
                  <a:schemeClr val="bg1"/>
                </a:solidFill>
                <a:latin typeface="Montserrat" pitchFamily="2" charset="77"/>
              </a:rPr>
              <a:t>Accent Colors</a:t>
            </a:r>
          </a:p>
          <a:p>
            <a:pPr>
              <a:spcAft>
                <a:spcPts val="300"/>
              </a:spcAft>
            </a:pPr>
            <a:endParaRPr lang="en-US" sz="1200" spc="-100" dirty="0">
              <a:solidFill>
                <a:schemeClr val="bg1"/>
              </a:solidFill>
              <a:latin typeface="Montserrat" pitchFamily="2" charset="77"/>
            </a:endParaRPr>
          </a:p>
        </p:txBody>
      </p:sp>
      <p:pic>
        <p:nvPicPr>
          <p:cNvPr id="29" name="Graphic 28" descr="Back outline">
            <a:hlinkClick r:id="rId8" action="ppaction://hlinksldjump"/>
            <a:extLst>
              <a:ext uri="{FF2B5EF4-FFF2-40B4-BE49-F238E27FC236}">
                <a16:creationId xmlns:a16="http://schemas.microsoft.com/office/drawing/2014/main" id="{C6F876E8-8FEE-C2FE-93B3-DB31AB88938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97730" y="911821"/>
            <a:ext cx="325816" cy="325816"/>
          </a:xfrm>
          <a:prstGeom prst="rect">
            <a:avLst/>
          </a:prstGeom>
        </p:spPr>
      </p:pic>
      <p:sp>
        <p:nvSpPr>
          <p:cNvPr id="32" name="TextBox 31">
            <a:extLst>
              <a:ext uri="{FF2B5EF4-FFF2-40B4-BE49-F238E27FC236}">
                <a16:creationId xmlns:a16="http://schemas.microsoft.com/office/drawing/2014/main" id="{DC29882F-4F82-7908-79DA-0EF48E79141C}"/>
              </a:ext>
            </a:extLst>
          </p:cNvPr>
          <p:cNvSpPr txBox="1"/>
          <p:nvPr/>
        </p:nvSpPr>
        <p:spPr>
          <a:xfrm>
            <a:off x="7551497" y="1192922"/>
            <a:ext cx="1706811" cy="200055"/>
          </a:xfrm>
          <a:prstGeom prst="rect">
            <a:avLst/>
          </a:prstGeom>
          <a:noFill/>
        </p:spPr>
        <p:txBody>
          <a:bodyPr wrap="square">
            <a:spAutoFit/>
          </a:bodyPr>
          <a:lstStyle/>
          <a:p>
            <a:pPr>
              <a:spcAft>
                <a:spcPts val="300"/>
              </a:spcAft>
            </a:pPr>
            <a:r>
              <a:rPr lang="en-US" sz="700" u="sng" dirty="0">
                <a:solidFill>
                  <a:schemeClr val="bg1"/>
                </a:solidFill>
                <a:latin typeface="Montserrat" pitchFamily="2" charset="77"/>
                <a:hlinkClick r:id="rId8" action="ppaction://hlinksldjump">
                  <a:extLst>
                    <a:ext uri="{A12FA001-AC4F-418D-AE19-62706E023703}">
                      <ahyp:hlinkClr xmlns:ahyp="http://schemas.microsoft.com/office/drawing/2018/hyperlinkcolor" val="tx"/>
                    </a:ext>
                  </a:extLst>
                </a:hlinkClick>
              </a:rPr>
              <a:t>View Custom Branding Sample</a:t>
            </a:r>
            <a:endParaRPr lang="en-US" sz="700" u="sng" dirty="0">
              <a:solidFill>
                <a:schemeClr val="bg1"/>
              </a:solidFill>
              <a:latin typeface="Montserrat" pitchFamily="2" charset="77"/>
            </a:endParaRPr>
          </a:p>
        </p:txBody>
      </p:sp>
    </p:spTree>
    <p:extLst>
      <p:ext uri="{BB962C8B-B14F-4D97-AF65-F5344CB8AC3E}">
        <p14:creationId xmlns:p14="http://schemas.microsoft.com/office/powerpoint/2010/main" val="2345817398"/>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hlinkHover r:id="" action="ppaction://hlinkshowjump?jump=previousslide"/>
            <a:extLst>
              <a:ext uri="{FF2B5EF4-FFF2-40B4-BE49-F238E27FC236}">
                <a16:creationId xmlns:a16="http://schemas.microsoft.com/office/drawing/2014/main" id="{C1B4415B-288A-1270-12A6-CC93CAA1D791}"/>
              </a:ext>
            </a:extLst>
          </p:cNvPr>
          <p:cNvSpPr/>
          <p:nvPr/>
        </p:nvSpPr>
        <p:spPr>
          <a:xfrm>
            <a:off x="0" y="0"/>
            <a:ext cx="12192000" cy="6858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sp>
        <p:nvSpPr>
          <p:cNvPr id="16" name="Rectangle 15">
            <a:extLst>
              <a:ext uri="{FF2B5EF4-FFF2-40B4-BE49-F238E27FC236}">
                <a16:creationId xmlns:a16="http://schemas.microsoft.com/office/drawing/2014/main" id="{38970E28-C58E-14A5-64D0-E424672AC91E}"/>
              </a:ext>
            </a:extLst>
          </p:cNvPr>
          <p:cNvSpPr/>
          <p:nvPr/>
        </p:nvSpPr>
        <p:spPr>
          <a:xfrm>
            <a:off x="0" y="0"/>
            <a:ext cx="12192000" cy="6858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grpSp>
        <p:nvGrpSpPr>
          <p:cNvPr id="20" name="Group 19">
            <a:extLst>
              <a:ext uri="{FF2B5EF4-FFF2-40B4-BE49-F238E27FC236}">
                <a16:creationId xmlns:a16="http://schemas.microsoft.com/office/drawing/2014/main" id="{FC2D139B-D889-1CDE-FC96-C36F8B5531C8}"/>
              </a:ext>
            </a:extLst>
          </p:cNvPr>
          <p:cNvGrpSpPr/>
          <p:nvPr/>
        </p:nvGrpSpPr>
        <p:grpSpPr>
          <a:xfrm>
            <a:off x="727091" y="123363"/>
            <a:ext cx="5620534" cy="6611273"/>
            <a:chOff x="727091" y="123363"/>
            <a:chExt cx="5620534" cy="6611273"/>
          </a:xfrm>
        </p:grpSpPr>
        <p:pic>
          <p:nvPicPr>
            <p:cNvPr id="6" name="Picture 5" descr="A document with text on it&#10;&#10;Description automatically generated">
              <a:extLst>
                <a:ext uri="{FF2B5EF4-FFF2-40B4-BE49-F238E27FC236}">
                  <a16:creationId xmlns:a16="http://schemas.microsoft.com/office/drawing/2014/main" id="{27367914-9EA1-0E01-A511-B9B02AAAF3B6}"/>
                </a:ext>
              </a:extLst>
            </p:cNvPr>
            <p:cNvPicPr>
              <a:picLocks noChangeAspect="1"/>
            </p:cNvPicPr>
            <p:nvPr/>
          </p:nvPicPr>
          <p:blipFill>
            <a:blip r:embed="rId2"/>
            <a:stretch>
              <a:fillRect/>
            </a:stretch>
          </p:blipFill>
          <p:spPr>
            <a:xfrm>
              <a:off x="727091" y="123363"/>
              <a:ext cx="5620534" cy="6611273"/>
            </a:xfrm>
            <a:prstGeom prst="rect">
              <a:avLst/>
            </a:prstGeom>
          </p:spPr>
        </p:pic>
        <p:sp>
          <p:nvSpPr>
            <p:cNvPr id="14" name="Rectangle 13">
              <a:extLst>
                <a:ext uri="{FF2B5EF4-FFF2-40B4-BE49-F238E27FC236}">
                  <a16:creationId xmlns:a16="http://schemas.microsoft.com/office/drawing/2014/main" id="{294B3A97-91AF-A3A9-D9C5-DF125E1D253E}"/>
                </a:ext>
              </a:extLst>
            </p:cNvPr>
            <p:cNvSpPr/>
            <p:nvPr/>
          </p:nvSpPr>
          <p:spPr>
            <a:xfrm>
              <a:off x="3640822" y="6090407"/>
              <a:ext cx="1275127" cy="218114"/>
            </a:xfrm>
            <a:prstGeom prst="rect">
              <a:avLst/>
            </a:prstGeom>
            <a:solidFill>
              <a:srgbClr val="F6F6F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sp>
          <p:nvSpPr>
            <p:cNvPr id="15" name="TextBox 14">
              <a:extLst>
                <a:ext uri="{FF2B5EF4-FFF2-40B4-BE49-F238E27FC236}">
                  <a16:creationId xmlns:a16="http://schemas.microsoft.com/office/drawing/2014/main" id="{E43B8ECA-D1B2-1144-1F53-36B2F2870154}"/>
                </a:ext>
              </a:extLst>
            </p:cNvPr>
            <p:cNvSpPr txBox="1"/>
            <p:nvPr/>
          </p:nvSpPr>
          <p:spPr>
            <a:xfrm>
              <a:off x="3565321" y="6082018"/>
              <a:ext cx="1340432" cy="230832"/>
            </a:xfrm>
            <a:prstGeom prst="rect">
              <a:avLst/>
            </a:prstGeom>
            <a:noFill/>
          </p:spPr>
          <p:txBody>
            <a:bodyPr wrap="none" rtlCol="0">
              <a:spAutoFit/>
            </a:bodyPr>
            <a:lstStyle/>
            <a:p>
              <a:r>
                <a:rPr lang="en-US" sz="900" b="1" dirty="0">
                  <a:solidFill>
                    <a:schemeClr val="accent6">
                      <a:lumMod val="65000"/>
                      <a:lumOff val="35000"/>
                    </a:schemeClr>
                  </a:solidFill>
                  <a:latin typeface="Encode Sans SemiBold" panose="00000700000000000000" pitchFamily="2" charset="0"/>
                  <a:cs typeface="Arial" panose="020B0604020202020204" pitchFamily="34" charset="0"/>
                </a:rPr>
                <a:t>Client’s email address</a:t>
              </a:r>
            </a:p>
          </p:txBody>
        </p:sp>
      </p:grpSp>
      <p:pic>
        <p:nvPicPr>
          <p:cNvPr id="29" name="Graphic 28" descr="Back outline">
            <a:hlinkClick r:id="" action="ppaction://hlinkshowjump?jump=previousslide"/>
            <a:extLst>
              <a:ext uri="{FF2B5EF4-FFF2-40B4-BE49-F238E27FC236}">
                <a16:creationId xmlns:a16="http://schemas.microsoft.com/office/drawing/2014/main" id="{59068A8C-D1F3-39EA-948B-06C90887AEE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66057" y="5306812"/>
            <a:ext cx="914400" cy="914400"/>
          </a:xfrm>
          <a:prstGeom prst="rect">
            <a:avLst/>
          </a:prstGeom>
        </p:spPr>
      </p:pic>
      <p:sp>
        <p:nvSpPr>
          <p:cNvPr id="32" name="TextBox 31">
            <a:hlinkClick r:id="" action="ppaction://hlinkshowjump?jump=previousslide"/>
            <a:extLst>
              <a:ext uri="{FF2B5EF4-FFF2-40B4-BE49-F238E27FC236}">
                <a16:creationId xmlns:a16="http://schemas.microsoft.com/office/drawing/2014/main" id="{8625D028-F328-D483-4B7D-F44148397094}"/>
              </a:ext>
            </a:extLst>
          </p:cNvPr>
          <p:cNvSpPr txBox="1"/>
          <p:nvPr/>
        </p:nvSpPr>
        <p:spPr>
          <a:xfrm>
            <a:off x="6627586" y="6090407"/>
            <a:ext cx="1986261" cy="261610"/>
          </a:xfrm>
          <a:prstGeom prst="rect">
            <a:avLst/>
          </a:prstGeom>
          <a:noFill/>
        </p:spPr>
        <p:txBody>
          <a:bodyPr wrap="square">
            <a:spAutoFit/>
          </a:bodyPr>
          <a:lstStyle/>
          <a:p>
            <a:pPr>
              <a:spcAft>
                <a:spcPts val="300"/>
              </a:spcAft>
            </a:pPr>
            <a:r>
              <a:rPr lang="en-US" sz="1100" b="1" u="sng" dirty="0">
                <a:solidFill>
                  <a:schemeClr val="accent6">
                    <a:lumMod val="65000"/>
                    <a:lumOff val="35000"/>
                  </a:schemeClr>
                </a:solidFill>
                <a:latin typeface="Montserrat" pitchFamily="2" charset="77"/>
                <a:hlinkClick r:id="rId5" action="ppaction://hlinksldjump">
                  <a:extLst>
                    <a:ext uri="{A12FA001-AC4F-418D-AE19-62706E023703}">
                      <ahyp:hlinkClr xmlns:ahyp="http://schemas.microsoft.com/office/drawing/2018/hyperlinkcolor" val="tx"/>
                    </a:ext>
                  </a:extLst>
                </a:hlinkClick>
              </a:rPr>
              <a:t>Return</a:t>
            </a:r>
            <a:endParaRPr lang="en-US" sz="1100" u="sng" dirty="0">
              <a:solidFill>
                <a:schemeClr val="accent6">
                  <a:lumMod val="65000"/>
                  <a:lumOff val="35000"/>
                </a:schemeClr>
              </a:solidFill>
              <a:latin typeface="Montserrat" pitchFamily="2" charset="77"/>
            </a:endParaRPr>
          </a:p>
        </p:txBody>
      </p:sp>
    </p:spTree>
    <p:extLst>
      <p:ext uri="{BB962C8B-B14F-4D97-AF65-F5344CB8AC3E}">
        <p14:creationId xmlns:p14="http://schemas.microsoft.com/office/powerpoint/2010/main" val="2410414701"/>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hlinkClick r:id="rId2" action="ppaction://hlinksldjump"/>
            <a:extLst>
              <a:ext uri="{FF2B5EF4-FFF2-40B4-BE49-F238E27FC236}">
                <a16:creationId xmlns:a16="http://schemas.microsoft.com/office/drawing/2014/main" id="{9F620C85-8EB9-7CF2-90E9-A79BCA795A3F}"/>
              </a:ext>
            </a:extLst>
          </p:cNvPr>
          <p:cNvSpPr/>
          <p:nvPr/>
        </p:nvSpPr>
        <p:spPr>
          <a:xfrm>
            <a:off x="-5733" y="-5544"/>
            <a:ext cx="12192000" cy="6858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sp>
        <p:nvSpPr>
          <p:cNvPr id="4" name="TextBox 3">
            <a:extLst>
              <a:ext uri="{FF2B5EF4-FFF2-40B4-BE49-F238E27FC236}">
                <a16:creationId xmlns:a16="http://schemas.microsoft.com/office/drawing/2014/main" id="{4AC5D072-86F0-6637-8670-3EA3644B6C32}"/>
              </a:ext>
            </a:extLst>
          </p:cNvPr>
          <p:cNvSpPr txBox="1"/>
          <p:nvPr/>
        </p:nvSpPr>
        <p:spPr>
          <a:xfrm>
            <a:off x="5506597" y="3058107"/>
            <a:ext cx="1682982" cy="246221"/>
          </a:xfrm>
          <a:prstGeom prst="rect">
            <a:avLst/>
          </a:prstGeom>
          <a:noFill/>
          <a:ln>
            <a:noFill/>
          </a:ln>
        </p:spPr>
        <p:txBody>
          <a:bodyPr wrap="square" rtlCol="0" anchor="b">
            <a:spAutoFit/>
          </a:bodyPr>
          <a:lstStyle/>
          <a:p>
            <a:r>
              <a:rPr lang="en-US" sz="1000" i="1" spc="-100" dirty="0">
                <a:solidFill>
                  <a:schemeClr val="accent6"/>
                </a:solidFill>
                <a:latin typeface="Montserrat" pitchFamily="2" charset="77"/>
              </a:rPr>
              <a:t>Click the box to see a sample </a:t>
            </a:r>
            <a:endParaRPr lang="en-US" sz="1000" i="1" spc="-100" dirty="0">
              <a:solidFill>
                <a:srgbClr val="F89539"/>
              </a:solidFill>
              <a:latin typeface="Montserrat" pitchFamily="2" charset="77"/>
            </a:endParaRPr>
          </a:p>
        </p:txBody>
      </p:sp>
      <p:cxnSp>
        <p:nvCxnSpPr>
          <p:cNvPr id="34" name="Straight Connector 33">
            <a:extLst>
              <a:ext uri="{FF2B5EF4-FFF2-40B4-BE49-F238E27FC236}">
                <a16:creationId xmlns:a16="http://schemas.microsoft.com/office/drawing/2014/main" id="{880A4C03-6B62-3364-9D98-720044F9BCF5}"/>
              </a:ext>
            </a:extLst>
          </p:cNvPr>
          <p:cNvCxnSpPr>
            <a:cxnSpLocks/>
          </p:cNvCxnSpPr>
          <p:nvPr/>
        </p:nvCxnSpPr>
        <p:spPr>
          <a:xfrm>
            <a:off x="1329695" y="2100222"/>
            <a:ext cx="876258" cy="442722"/>
          </a:xfrm>
          <a:prstGeom prst="lin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cxnSp>
      <p:sp>
        <p:nvSpPr>
          <p:cNvPr id="8" name="TextBox 7">
            <a:extLst>
              <a:ext uri="{FF2B5EF4-FFF2-40B4-BE49-F238E27FC236}">
                <a16:creationId xmlns:a16="http://schemas.microsoft.com/office/drawing/2014/main" id="{372B97D1-2F5A-4C7E-E2B8-74B9C1AB49C2}"/>
              </a:ext>
            </a:extLst>
          </p:cNvPr>
          <p:cNvSpPr txBox="1"/>
          <p:nvPr/>
        </p:nvSpPr>
        <p:spPr>
          <a:xfrm>
            <a:off x="237432" y="276643"/>
            <a:ext cx="4029512" cy="338554"/>
          </a:xfrm>
          <a:prstGeom prst="rect">
            <a:avLst/>
          </a:prstGeom>
          <a:noFill/>
        </p:spPr>
        <p:txBody>
          <a:bodyPr wrap="square" rtlCol="0" anchor="b">
            <a:spAutoFit/>
          </a:bodyPr>
          <a:lstStyle/>
          <a:p>
            <a:pPr>
              <a:spcAft>
                <a:spcPts val="300"/>
              </a:spcAft>
            </a:pPr>
            <a:r>
              <a:rPr lang="en-US" sz="1600" b="1" spc="-100" dirty="0">
                <a:solidFill>
                  <a:schemeClr val="accent6"/>
                </a:solidFill>
                <a:latin typeface="Montserrat" pitchFamily="2" charset="77"/>
              </a:rPr>
              <a:t>Product Marketing Touchpoints</a:t>
            </a:r>
          </a:p>
        </p:txBody>
      </p:sp>
      <p:cxnSp>
        <p:nvCxnSpPr>
          <p:cNvPr id="18" name="Straight Connector 17">
            <a:extLst>
              <a:ext uri="{FF2B5EF4-FFF2-40B4-BE49-F238E27FC236}">
                <a16:creationId xmlns:a16="http://schemas.microsoft.com/office/drawing/2014/main" id="{98AD0077-4772-0D5C-4D4E-F6CE2682DB0A}"/>
              </a:ext>
            </a:extLst>
          </p:cNvPr>
          <p:cNvCxnSpPr>
            <a:cxnSpLocks/>
          </p:cNvCxnSpPr>
          <p:nvPr/>
        </p:nvCxnSpPr>
        <p:spPr>
          <a:xfrm flipV="1">
            <a:off x="1225439" y="1819898"/>
            <a:ext cx="983145" cy="387923"/>
          </a:xfrm>
          <a:prstGeom prst="lin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cxnSp>
      <p:sp>
        <p:nvSpPr>
          <p:cNvPr id="19" name="Oval 18">
            <a:extLst>
              <a:ext uri="{FF2B5EF4-FFF2-40B4-BE49-F238E27FC236}">
                <a16:creationId xmlns:a16="http://schemas.microsoft.com/office/drawing/2014/main" id="{6DDA55D7-9D7C-E3F4-B1FD-1032D5387EBF}"/>
              </a:ext>
            </a:extLst>
          </p:cNvPr>
          <p:cNvSpPr/>
          <p:nvPr/>
        </p:nvSpPr>
        <p:spPr>
          <a:xfrm>
            <a:off x="651180" y="1685824"/>
            <a:ext cx="857120" cy="857120"/>
          </a:xfrm>
          <a:prstGeom prst="ellipse">
            <a:avLst/>
          </a:prstGeom>
          <a:solidFill>
            <a:srgbClr val="F89539"/>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91CACB9A-5DF5-77A7-A9A8-7B7BC6F167CC}"/>
              </a:ext>
            </a:extLst>
          </p:cNvPr>
          <p:cNvSpPr txBox="1"/>
          <p:nvPr/>
        </p:nvSpPr>
        <p:spPr>
          <a:xfrm>
            <a:off x="221380" y="638114"/>
            <a:ext cx="3385886" cy="623248"/>
          </a:xfrm>
          <a:prstGeom prst="rect">
            <a:avLst/>
          </a:prstGeom>
          <a:noFill/>
        </p:spPr>
        <p:txBody>
          <a:bodyPr wrap="square" rtlCol="0" anchor="b">
            <a:spAutoFit/>
          </a:bodyPr>
          <a:lstStyle/>
          <a:p>
            <a:r>
              <a:rPr lang="en-US" sz="1200" b="1" spc="-100" dirty="0">
                <a:solidFill>
                  <a:schemeClr val="accent6"/>
                </a:solidFill>
                <a:latin typeface="Montserrat" pitchFamily="2" charset="77"/>
              </a:rPr>
              <a:t>End Investor enrolled in Investor Checking or has a previous banking relationship with Axos.</a:t>
            </a:r>
          </a:p>
          <a:p>
            <a:r>
              <a:rPr lang="en-US" sz="1050" i="1" spc="-100" dirty="0">
                <a:solidFill>
                  <a:schemeClr val="accent6"/>
                </a:solidFill>
                <a:latin typeface="Montserrat" pitchFamily="2" charset="77"/>
              </a:rPr>
              <a:t>Experience according to their personal attributes profile.</a:t>
            </a:r>
          </a:p>
        </p:txBody>
      </p:sp>
      <p:sp>
        <p:nvSpPr>
          <p:cNvPr id="21" name="Oval 20">
            <a:extLst>
              <a:ext uri="{FF2B5EF4-FFF2-40B4-BE49-F238E27FC236}">
                <a16:creationId xmlns:a16="http://schemas.microsoft.com/office/drawing/2014/main" id="{6A7637ED-4044-BDA7-438F-C3BF086E6F33}"/>
              </a:ext>
            </a:extLst>
          </p:cNvPr>
          <p:cNvSpPr/>
          <p:nvPr/>
        </p:nvSpPr>
        <p:spPr>
          <a:xfrm>
            <a:off x="2073188" y="2341562"/>
            <a:ext cx="857120" cy="857120"/>
          </a:xfrm>
          <a:prstGeom prst="ellipse">
            <a:avLst/>
          </a:prstGeom>
          <a:solidFill>
            <a:schemeClr val="bg1">
              <a:lumMod val="85000"/>
            </a:schemeClr>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Graphic 28" descr="Send outline">
            <a:extLst>
              <a:ext uri="{FF2B5EF4-FFF2-40B4-BE49-F238E27FC236}">
                <a16:creationId xmlns:a16="http://schemas.microsoft.com/office/drawing/2014/main" id="{40D493C9-CACD-A743-BD15-21A9A2286E0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01716" y="2464372"/>
            <a:ext cx="555261" cy="555261"/>
          </a:xfrm>
          <a:prstGeom prst="rect">
            <a:avLst/>
          </a:prstGeom>
        </p:spPr>
      </p:pic>
      <p:sp>
        <p:nvSpPr>
          <p:cNvPr id="36" name="Oval 35">
            <a:extLst>
              <a:ext uri="{FF2B5EF4-FFF2-40B4-BE49-F238E27FC236}">
                <a16:creationId xmlns:a16="http://schemas.microsoft.com/office/drawing/2014/main" id="{A998305D-AEA9-B524-136A-A638DD025474}"/>
              </a:ext>
            </a:extLst>
          </p:cNvPr>
          <p:cNvSpPr/>
          <p:nvPr/>
        </p:nvSpPr>
        <p:spPr>
          <a:xfrm>
            <a:off x="2073188" y="1337450"/>
            <a:ext cx="857120" cy="857120"/>
          </a:xfrm>
          <a:prstGeom prst="ellipse">
            <a:avLst/>
          </a:prstGeom>
          <a:solidFill>
            <a:schemeClr val="bg1">
              <a:lumMod val="85000"/>
            </a:schemeClr>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Checkbox Checked outline">
            <a:extLst>
              <a:ext uri="{FF2B5EF4-FFF2-40B4-BE49-F238E27FC236}">
                <a16:creationId xmlns:a16="http://schemas.microsoft.com/office/drawing/2014/main" id="{7D0F472D-FD5A-CB98-284E-A60478405C9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9845" y="1770818"/>
            <a:ext cx="711362" cy="711362"/>
          </a:xfrm>
          <a:prstGeom prst="rect">
            <a:avLst/>
          </a:prstGeom>
        </p:spPr>
      </p:pic>
      <p:pic>
        <p:nvPicPr>
          <p:cNvPr id="43" name="Graphic 42" descr="Smart Phone outline">
            <a:extLst>
              <a:ext uri="{FF2B5EF4-FFF2-40B4-BE49-F238E27FC236}">
                <a16:creationId xmlns:a16="http://schemas.microsoft.com/office/drawing/2014/main" id="{8F11AD18-BA25-86B8-19E4-953D4D28C36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229421" y="1495936"/>
            <a:ext cx="551216" cy="551216"/>
          </a:xfrm>
          <a:prstGeom prst="rect">
            <a:avLst/>
          </a:prstGeom>
        </p:spPr>
      </p:pic>
      <p:sp>
        <p:nvSpPr>
          <p:cNvPr id="46" name="TextBox 45">
            <a:extLst>
              <a:ext uri="{FF2B5EF4-FFF2-40B4-BE49-F238E27FC236}">
                <a16:creationId xmlns:a16="http://schemas.microsoft.com/office/drawing/2014/main" id="{5D430806-C752-D350-20D1-5BDBE3D2032E}"/>
              </a:ext>
            </a:extLst>
          </p:cNvPr>
          <p:cNvSpPr txBox="1"/>
          <p:nvPr/>
        </p:nvSpPr>
        <p:spPr>
          <a:xfrm>
            <a:off x="2951145" y="1526335"/>
            <a:ext cx="2224862" cy="600164"/>
          </a:xfrm>
          <a:prstGeom prst="rect">
            <a:avLst/>
          </a:prstGeom>
          <a:noFill/>
        </p:spPr>
        <p:txBody>
          <a:bodyPr wrap="square" rtlCol="0" anchor="b">
            <a:spAutoFit/>
          </a:bodyPr>
          <a:lstStyle/>
          <a:p>
            <a:r>
              <a:rPr lang="en-US" sz="1100" b="1" spc="-100" dirty="0">
                <a:solidFill>
                  <a:schemeClr val="accent6"/>
                </a:solidFill>
                <a:latin typeface="Montserrat" pitchFamily="2" charset="77"/>
              </a:rPr>
              <a:t>Yes, </a:t>
            </a:r>
            <a:r>
              <a:rPr lang="en-US" sz="1100" spc="-100" dirty="0">
                <a:solidFill>
                  <a:schemeClr val="accent6"/>
                </a:solidFill>
                <a:latin typeface="Montserrat" pitchFamily="2" charset="77"/>
              </a:rPr>
              <a:t>end investors will see in-app or desktop banner advertisements for banking solutions</a:t>
            </a:r>
            <a:endParaRPr lang="en-US" sz="1100" b="1" spc="-100" dirty="0">
              <a:solidFill>
                <a:schemeClr val="accent6"/>
              </a:solidFill>
              <a:latin typeface="Montserrat" pitchFamily="2" charset="77"/>
            </a:endParaRPr>
          </a:p>
        </p:txBody>
      </p:sp>
      <p:sp>
        <p:nvSpPr>
          <p:cNvPr id="47" name="TextBox 46">
            <a:extLst>
              <a:ext uri="{FF2B5EF4-FFF2-40B4-BE49-F238E27FC236}">
                <a16:creationId xmlns:a16="http://schemas.microsoft.com/office/drawing/2014/main" id="{7DDB0977-A357-BD45-F82D-626E29810233}"/>
              </a:ext>
            </a:extLst>
          </p:cNvPr>
          <p:cNvSpPr txBox="1"/>
          <p:nvPr/>
        </p:nvSpPr>
        <p:spPr>
          <a:xfrm>
            <a:off x="2951145" y="2542944"/>
            <a:ext cx="2224862" cy="600164"/>
          </a:xfrm>
          <a:prstGeom prst="rect">
            <a:avLst/>
          </a:prstGeom>
          <a:noFill/>
        </p:spPr>
        <p:txBody>
          <a:bodyPr wrap="square" rtlCol="0" anchor="b">
            <a:spAutoFit/>
          </a:bodyPr>
          <a:lstStyle/>
          <a:p>
            <a:r>
              <a:rPr lang="en-US" sz="1100" b="1" spc="-100" dirty="0">
                <a:solidFill>
                  <a:schemeClr val="accent6"/>
                </a:solidFill>
                <a:latin typeface="Montserrat" pitchFamily="2" charset="77"/>
              </a:rPr>
              <a:t>Yes, </a:t>
            </a:r>
            <a:r>
              <a:rPr lang="en-US" sz="1100" spc="-100" dirty="0">
                <a:solidFill>
                  <a:schemeClr val="accent6"/>
                </a:solidFill>
                <a:latin typeface="Montserrat" pitchFamily="2" charset="77"/>
              </a:rPr>
              <a:t>end investors will receive email marketing about banking products, unless opted-out</a:t>
            </a:r>
            <a:endParaRPr lang="en-US" sz="1100" b="1" spc="-100" dirty="0">
              <a:solidFill>
                <a:schemeClr val="accent6"/>
              </a:solidFill>
              <a:latin typeface="Montserrat" pitchFamily="2" charset="77"/>
            </a:endParaRPr>
          </a:p>
        </p:txBody>
      </p:sp>
      <p:cxnSp>
        <p:nvCxnSpPr>
          <p:cNvPr id="48" name="Straight Connector 47">
            <a:extLst>
              <a:ext uri="{FF2B5EF4-FFF2-40B4-BE49-F238E27FC236}">
                <a16:creationId xmlns:a16="http://schemas.microsoft.com/office/drawing/2014/main" id="{AF5464D4-7519-C48B-9149-24BD3A92BA51}"/>
              </a:ext>
            </a:extLst>
          </p:cNvPr>
          <p:cNvCxnSpPr>
            <a:cxnSpLocks/>
          </p:cNvCxnSpPr>
          <p:nvPr/>
        </p:nvCxnSpPr>
        <p:spPr>
          <a:xfrm>
            <a:off x="1456944" y="5279427"/>
            <a:ext cx="876258" cy="442722"/>
          </a:xfrm>
          <a:prstGeom prst="lin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cxnSp>
      <p:cxnSp>
        <p:nvCxnSpPr>
          <p:cNvPr id="49" name="Straight Connector 48">
            <a:extLst>
              <a:ext uri="{FF2B5EF4-FFF2-40B4-BE49-F238E27FC236}">
                <a16:creationId xmlns:a16="http://schemas.microsoft.com/office/drawing/2014/main" id="{D03702D9-98BF-83BA-654C-5FDF94A96175}"/>
              </a:ext>
            </a:extLst>
          </p:cNvPr>
          <p:cNvCxnSpPr>
            <a:cxnSpLocks/>
          </p:cNvCxnSpPr>
          <p:nvPr/>
        </p:nvCxnSpPr>
        <p:spPr>
          <a:xfrm flipV="1">
            <a:off x="1352688" y="4999103"/>
            <a:ext cx="983145" cy="387923"/>
          </a:xfrm>
          <a:prstGeom prst="lin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cxnSp>
      <p:sp>
        <p:nvSpPr>
          <p:cNvPr id="50" name="Oval 49">
            <a:extLst>
              <a:ext uri="{FF2B5EF4-FFF2-40B4-BE49-F238E27FC236}">
                <a16:creationId xmlns:a16="http://schemas.microsoft.com/office/drawing/2014/main" id="{24D5ECB3-1D98-EEB9-9A24-61F7946667B3}"/>
              </a:ext>
            </a:extLst>
          </p:cNvPr>
          <p:cNvSpPr/>
          <p:nvPr/>
        </p:nvSpPr>
        <p:spPr>
          <a:xfrm>
            <a:off x="778429" y="4865029"/>
            <a:ext cx="857120" cy="857120"/>
          </a:xfrm>
          <a:prstGeom prst="ellipse">
            <a:avLst/>
          </a:prstGeom>
          <a:solidFill>
            <a:srgbClr val="F89539"/>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5150E966-8888-A14B-21E1-CBBCA76D3671}"/>
              </a:ext>
            </a:extLst>
          </p:cNvPr>
          <p:cNvSpPr txBox="1"/>
          <p:nvPr/>
        </p:nvSpPr>
        <p:spPr>
          <a:xfrm>
            <a:off x="348629" y="3548157"/>
            <a:ext cx="3195424" cy="784830"/>
          </a:xfrm>
          <a:prstGeom prst="rect">
            <a:avLst/>
          </a:prstGeom>
          <a:noFill/>
        </p:spPr>
        <p:txBody>
          <a:bodyPr wrap="square" rtlCol="0" anchor="b">
            <a:spAutoFit/>
          </a:bodyPr>
          <a:lstStyle/>
          <a:p>
            <a:r>
              <a:rPr lang="en-US" sz="1200" b="1" spc="-100" dirty="0">
                <a:solidFill>
                  <a:schemeClr val="accent6"/>
                </a:solidFill>
                <a:latin typeface="Montserrat" pitchFamily="2" charset="77"/>
              </a:rPr>
              <a:t>End Investor did not enroll in Investor Checking when registering for the Portal.</a:t>
            </a:r>
          </a:p>
          <a:p>
            <a:r>
              <a:rPr lang="en-US" sz="1050" i="1" spc="-100" dirty="0">
                <a:solidFill>
                  <a:schemeClr val="accent6"/>
                </a:solidFill>
                <a:latin typeface="Montserrat" pitchFamily="2" charset="77"/>
              </a:rPr>
              <a:t>Experience according to their personal attributes profile.</a:t>
            </a:r>
          </a:p>
        </p:txBody>
      </p:sp>
      <p:sp>
        <p:nvSpPr>
          <p:cNvPr id="52" name="Oval 51">
            <a:extLst>
              <a:ext uri="{FF2B5EF4-FFF2-40B4-BE49-F238E27FC236}">
                <a16:creationId xmlns:a16="http://schemas.microsoft.com/office/drawing/2014/main" id="{BA9D619A-2EAD-0816-3A42-6C14AC65271F}"/>
              </a:ext>
            </a:extLst>
          </p:cNvPr>
          <p:cNvSpPr/>
          <p:nvPr/>
        </p:nvSpPr>
        <p:spPr>
          <a:xfrm>
            <a:off x="2200437" y="5520767"/>
            <a:ext cx="857120" cy="857120"/>
          </a:xfrm>
          <a:prstGeom prst="ellipse">
            <a:avLst/>
          </a:prstGeom>
          <a:solidFill>
            <a:schemeClr val="bg1">
              <a:lumMod val="85000"/>
            </a:schemeClr>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3" name="Graphic 52" descr="Send outline">
            <a:extLst>
              <a:ext uri="{FF2B5EF4-FFF2-40B4-BE49-F238E27FC236}">
                <a16:creationId xmlns:a16="http://schemas.microsoft.com/office/drawing/2014/main" id="{4828223D-E224-3097-CEA8-FD447CF222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28965" y="5693911"/>
            <a:ext cx="555261" cy="555261"/>
          </a:xfrm>
          <a:prstGeom prst="rect">
            <a:avLst/>
          </a:prstGeom>
        </p:spPr>
      </p:pic>
      <p:sp>
        <p:nvSpPr>
          <p:cNvPr id="54" name="Oval 53">
            <a:extLst>
              <a:ext uri="{FF2B5EF4-FFF2-40B4-BE49-F238E27FC236}">
                <a16:creationId xmlns:a16="http://schemas.microsoft.com/office/drawing/2014/main" id="{43D20AC3-327C-8B26-B737-B78D8B86BA8D}"/>
              </a:ext>
            </a:extLst>
          </p:cNvPr>
          <p:cNvSpPr/>
          <p:nvPr/>
        </p:nvSpPr>
        <p:spPr>
          <a:xfrm>
            <a:off x="2200437" y="4516655"/>
            <a:ext cx="857120" cy="857120"/>
          </a:xfrm>
          <a:prstGeom prst="ellipse">
            <a:avLst/>
          </a:prstGeom>
          <a:solidFill>
            <a:schemeClr val="bg1">
              <a:lumMod val="85000"/>
            </a:schemeClr>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6" name="Graphic 55" descr="Smart Phone outline">
            <a:extLst>
              <a:ext uri="{FF2B5EF4-FFF2-40B4-BE49-F238E27FC236}">
                <a16:creationId xmlns:a16="http://schemas.microsoft.com/office/drawing/2014/main" id="{8A7748DA-CD21-34C8-1D48-39B88D77979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356670" y="4675141"/>
            <a:ext cx="551216" cy="551216"/>
          </a:xfrm>
          <a:prstGeom prst="rect">
            <a:avLst/>
          </a:prstGeom>
        </p:spPr>
      </p:pic>
      <p:sp>
        <p:nvSpPr>
          <p:cNvPr id="57" name="TextBox 56">
            <a:extLst>
              <a:ext uri="{FF2B5EF4-FFF2-40B4-BE49-F238E27FC236}">
                <a16:creationId xmlns:a16="http://schemas.microsoft.com/office/drawing/2014/main" id="{C15BA088-2C6B-5BD4-0949-0010C25DA108}"/>
              </a:ext>
            </a:extLst>
          </p:cNvPr>
          <p:cNvSpPr txBox="1"/>
          <p:nvPr/>
        </p:nvSpPr>
        <p:spPr>
          <a:xfrm>
            <a:off x="5285474" y="3629299"/>
            <a:ext cx="2850033" cy="1107996"/>
          </a:xfrm>
          <a:prstGeom prst="rect">
            <a:avLst/>
          </a:prstGeom>
          <a:noFill/>
          <a:ln>
            <a:noFill/>
          </a:ln>
        </p:spPr>
        <p:txBody>
          <a:bodyPr wrap="square" rtlCol="0" anchor="b">
            <a:spAutoFit/>
          </a:bodyPr>
          <a:lstStyle/>
          <a:p>
            <a:r>
              <a:rPr lang="en-US" sz="1100" spc="-100" dirty="0">
                <a:solidFill>
                  <a:schemeClr val="accent6"/>
                </a:solidFill>
                <a:latin typeface="Montserrat" pitchFamily="2" charset="77"/>
              </a:rPr>
              <a:t>If your client clicks on an in-app or desktop banner advertisement either starts or completes an application,  your client will receive emails specific to that product and status - for  Example, an</a:t>
            </a:r>
            <a:r>
              <a:rPr lang="en-US" sz="1100" spc="-100" dirty="0">
                <a:solidFill>
                  <a:srgbClr val="0000FF"/>
                </a:solidFill>
                <a:latin typeface="Montserrat" pitchFamily="2" charset="77"/>
                <a:hlinkClick r:id="rId9" action="ppaction://hlinksldjump">
                  <a:extLst>
                    <a:ext uri="{A12FA001-AC4F-418D-AE19-62706E023703}">
                      <ahyp:hlinkClr xmlns:ahyp="http://schemas.microsoft.com/office/drawing/2018/hyperlinkcolor" val="tx"/>
                    </a:ext>
                  </a:extLst>
                </a:hlinkClick>
              </a:rPr>
              <a:t> </a:t>
            </a:r>
            <a:r>
              <a:rPr lang="en-US" sz="1100" spc="-100" dirty="0">
                <a:solidFill>
                  <a:srgbClr val="F89539"/>
                </a:solidFill>
                <a:latin typeface="Montserrat" pitchFamily="2" charset="77"/>
                <a:hlinkClick r:id="rId9" action="ppaction://hlinksldjump">
                  <a:extLst>
                    <a:ext uri="{A12FA001-AC4F-418D-AE19-62706E023703}">
                      <ahyp:hlinkClr xmlns:ahyp="http://schemas.microsoft.com/office/drawing/2018/hyperlinkcolor" val="tx"/>
                    </a:ext>
                  </a:extLst>
                </a:hlinkClick>
              </a:rPr>
              <a:t>Investor Checking  abandoned application email.</a:t>
            </a:r>
            <a:endParaRPr lang="en-US" sz="1100" spc="-100" dirty="0">
              <a:solidFill>
                <a:srgbClr val="F89539"/>
              </a:solidFill>
              <a:latin typeface="Montserrat" pitchFamily="2" charset="77"/>
            </a:endParaRPr>
          </a:p>
        </p:txBody>
      </p:sp>
      <p:sp>
        <p:nvSpPr>
          <p:cNvPr id="58" name="TextBox 57">
            <a:extLst>
              <a:ext uri="{FF2B5EF4-FFF2-40B4-BE49-F238E27FC236}">
                <a16:creationId xmlns:a16="http://schemas.microsoft.com/office/drawing/2014/main" id="{786A09A2-2F0B-1B1E-9E47-32196858622A}"/>
              </a:ext>
            </a:extLst>
          </p:cNvPr>
          <p:cNvSpPr txBox="1"/>
          <p:nvPr/>
        </p:nvSpPr>
        <p:spPr>
          <a:xfrm>
            <a:off x="3078394" y="5722149"/>
            <a:ext cx="2224862" cy="600164"/>
          </a:xfrm>
          <a:prstGeom prst="rect">
            <a:avLst/>
          </a:prstGeom>
          <a:noFill/>
        </p:spPr>
        <p:txBody>
          <a:bodyPr wrap="square" rtlCol="0" anchor="b">
            <a:spAutoFit/>
          </a:bodyPr>
          <a:lstStyle/>
          <a:p>
            <a:r>
              <a:rPr lang="en-US" sz="1100" b="1" spc="-100" dirty="0">
                <a:solidFill>
                  <a:schemeClr val="accent6"/>
                </a:solidFill>
                <a:latin typeface="Montserrat" pitchFamily="2" charset="77"/>
              </a:rPr>
              <a:t>No, </a:t>
            </a:r>
            <a:r>
              <a:rPr lang="en-US" sz="1100" spc="-100" dirty="0">
                <a:solidFill>
                  <a:schemeClr val="accent6"/>
                </a:solidFill>
                <a:latin typeface="Montserrat" pitchFamily="2" charset="77"/>
              </a:rPr>
              <a:t>end investors will not receive email marketing about banking products</a:t>
            </a:r>
            <a:endParaRPr lang="en-US" sz="1100" b="1" spc="-100" dirty="0">
              <a:solidFill>
                <a:schemeClr val="accent6"/>
              </a:solidFill>
              <a:latin typeface="Montserrat" pitchFamily="2" charset="77"/>
            </a:endParaRPr>
          </a:p>
        </p:txBody>
      </p:sp>
      <p:pic>
        <p:nvPicPr>
          <p:cNvPr id="60" name="Graphic 59" descr="Checkbox Crossed outline">
            <a:extLst>
              <a:ext uri="{FF2B5EF4-FFF2-40B4-BE49-F238E27FC236}">
                <a16:creationId xmlns:a16="http://schemas.microsoft.com/office/drawing/2014/main" id="{5C90D079-82A2-C267-9E4F-88387B027EF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56534" y="4949088"/>
            <a:ext cx="713232" cy="713232"/>
          </a:xfrm>
          <a:prstGeom prst="rect">
            <a:avLst/>
          </a:prstGeom>
        </p:spPr>
      </p:pic>
      <p:cxnSp>
        <p:nvCxnSpPr>
          <p:cNvPr id="61" name="Straight Connector 60">
            <a:extLst>
              <a:ext uri="{FF2B5EF4-FFF2-40B4-BE49-F238E27FC236}">
                <a16:creationId xmlns:a16="http://schemas.microsoft.com/office/drawing/2014/main" id="{3DA03894-7DAB-352B-384A-CFB3FB1CF507}"/>
              </a:ext>
            </a:extLst>
          </p:cNvPr>
          <p:cNvCxnSpPr>
            <a:cxnSpLocks/>
          </p:cNvCxnSpPr>
          <p:nvPr/>
        </p:nvCxnSpPr>
        <p:spPr>
          <a:xfrm flipV="1">
            <a:off x="2978855" y="4297607"/>
            <a:ext cx="983145" cy="387923"/>
          </a:xfrm>
          <a:prstGeom prst="lin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cxnSp>
      <p:sp>
        <p:nvSpPr>
          <p:cNvPr id="64" name="TextBox 63">
            <a:extLst>
              <a:ext uri="{FF2B5EF4-FFF2-40B4-BE49-F238E27FC236}">
                <a16:creationId xmlns:a16="http://schemas.microsoft.com/office/drawing/2014/main" id="{6B71ADCD-3832-21E6-93F9-392E8F16251E}"/>
              </a:ext>
            </a:extLst>
          </p:cNvPr>
          <p:cNvSpPr txBox="1"/>
          <p:nvPr/>
        </p:nvSpPr>
        <p:spPr>
          <a:xfrm>
            <a:off x="3080503" y="4775219"/>
            <a:ext cx="2224862" cy="600164"/>
          </a:xfrm>
          <a:prstGeom prst="rect">
            <a:avLst/>
          </a:prstGeom>
          <a:noFill/>
        </p:spPr>
        <p:txBody>
          <a:bodyPr wrap="square" rtlCol="0" anchor="b">
            <a:spAutoFit/>
          </a:bodyPr>
          <a:lstStyle/>
          <a:p>
            <a:r>
              <a:rPr lang="en-US" sz="1100" b="1" spc="-100" dirty="0">
                <a:solidFill>
                  <a:schemeClr val="accent6"/>
                </a:solidFill>
                <a:latin typeface="Montserrat" pitchFamily="2" charset="77"/>
              </a:rPr>
              <a:t>Yes, </a:t>
            </a:r>
            <a:r>
              <a:rPr lang="en-US" sz="1100" spc="-100" dirty="0">
                <a:solidFill>
                  <a:schemeClr val="accent6"/>
                </a:solidFill>
                <a:latin typeface="Montserrat" pitchFamily="2" charset="77"/>
              </a:rPr>
              <a:t>end investors will see in-app or desktop banner advertisements for banking solutions</a:t>
            </a:r>
            <a:endParaRPr lang="en-US" sz="1100" b="1" spc="-100" dirty="0">
              <a:solidFill>
                <a:schemeClr val="accent6"/>
              </a:solidFill>
              <a:latin typeface="Montserrat" pitchFamily="2" charset="77"/>
            </a:endParaRPr>
          </a:p>
        </p:txBody>
      </p:sp>
      <p:sp>
        <p:nvSpPr>
          <p:cNvPr id="65" name="TextBox 64">
            <a:extLst>
              <a:ext uri="{FF2B5EF4-FFF2-40B4-BE49-F238E27FC236}">
                <a16:creationId xmlns:a16="http://schemas.microsoft.com/office/drawing/2014/main" id="{23EE69EF-9F0C-D2C3-CB16-FA0EAE3FDD69}"/>
              </a:ext>
            </a:extLst>
          </p:cNvPr>
          <p:cNvSpPr txBox="1"/>
          <p:nvPr/>
        </p:nvSpPr>
        <p:spPr>
          <a:xfrm>
            <a:off x="3623146" y="3493334"/>
            <a:ext cx="1762887" cy="600164"/>
          </a:xfrm>
          <a:prstGeom prst="rect">
            <a:avLst/>
          </a:prstGeom>
          <a:noFill/>
        </p:spPr>
        <p:txBody>
          <a:bodyPr wrap="square" rtlCol="0" anchor="b">
            <a:spAutoFit/>
          </a:bodyPr>
          <a:lstStyle/>
          <a:p>
            <a:r>
              <a:rPr lang="en-US" sz="1100" b="1" dirty="0">
                <a:solidFill>
                  <a:schemeClr val="accent6"/>
                </a:solidFill>
                <a:latin typeface="Montserrat" pitchFamily="2" charset="77"/>
              </a:rPr>
              <a:t>CLICK + STARTS/COMPLETES APPLICATION</a:t>
            </a:r>
          </a:p>
        </p:txBody>
      </p:sp>
      <p:pic>
        <p:nvPicPr>
          <p:cNvPr id="66" name="Graphic 65" descr="Double Tap Gesture outline">
            <a:extLst>
              <a:ext uri="{FF2B5EF4-FFF2-40B4-BE49-F238E27FC236}">
                <a16:creationId xmlns:a16="http://schemas.microsoft.com/office/drawing/2014/main" id="{9200E2E6-5F67-200E-15C1-12FE6EECF78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390489" y="3738990"/>
            <a:ext cx="354508" cy="354508"/>
          </a:xfrm>
          <a:prstGeom prst="rect">
            <a:avLst/>
          </a:prstGeom>
        </p:spPr>
      </p:pic>
      <p:cxnSp>
        <p:nvCxnSpPr>
          <p:cNvPr id="68" name="Straight Connector 67">
            <a:extLst>
              <a:ext uri="{FF2B5EF4-FFF2-40B4-BE49-F238E27FC236}">
                <a16:creationId xmlns:a16="http://schemas.microsoft.com/office/drawing/2014/main" id="{8B96D444-DC27-E422-9C27-FC9B378192D4}"/>
              </a:ext>
            </a:extLst>
          </p:cNvPr>
          <p:cNvCxnSpPr>
            <a:cxnSpLocks/>
          </p:cNvCxnSpPr>
          <p:nvPr/>
        </p:nvCxnSpPr>
        <p:spPr>
          <a:xfrm>
            <a:off x="3953611" y="4292089"/>
            <a:ext cx="1349645" cy="0"/>
          </a:xfrm>
          <a:prstGeom prst="lin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cxnSp>
      <p:sp>
        <p:nvSpPr>
          <p:cNvPr id="62" name="Oval 61">
            <a:hlinkClick r:id="rId14" action="ppaction://hlinksldjump" highlightClick="1"/>
            <a:hlinkHover r:id="" action="ppaction://noaction" highlightClick="1"/>
            <a:extLst>
              <a:ext uri="{FF2B5EF4-FFF2-40B4-BE49-F238E27FC236}">
                <a16:creationId xmlns:a16="http://schemas.microsoft.com/office/drawing/2014/main" id="{381860F4-7263-E37A-FA19-771BA2C181A2}"/>
              </a:ext>
            </a:extLst>
          </p:cNvPr>
          <p:cNvSpPr/>
          <p:nvPr/>
        </p:nvSpPr>
        <p:spPr>
          <a:xfrm>
            <a:off x="3747481" y="4123456"/>
            <a:ext cx="349646" cy="349646"/>
          </a:xfrm>
          <a:prstGeom prst="ellipse">
            <a:avLst/>
          </a:prstGeom>
          <a:solidFill>
            <a:schemeClr val="bg1">
              <a:lumMod val="85000"/>
            </a:schemeClr>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FBADDA04-C393-0249-06EC-BC84DF3301CE}"/>
              </a:ext>
            </a:extLst>
          </p:cNvPr>
          <p:cNvSpPr txBox="1"/>
          <p:nvPr/>
        </p:nvSpPr>
        <p:spPr>
          <a:xfrm>
            <a:off x="8341339" y="2815691"/>
            <a:ext cx="1959688" cy="3862596"/>
          </a:xfrm>
          <a:prstGeom prst="rect">
            <a:avLst/>
          </a:prstGeom>
          <a:solidFill>
            <a:schemeClr val="accent6">
              <a:lumMod val="75000"/>
              <a:lumOff val="25000"/>
            </a:schemeClr>
          </a:solidFill>
          <a:ln>
            <a:noFill/>
          </a:ln>
        </p:spPr>
        <p:txBody>
          <a:bodyPr wrap="square" rtlCol="0" anchor="b">
            <a:spAutoFit/>
          </a:bodyPr>
          <a:lstStyle/>
          <a:p>
            <a:r>
              <a:rPr lang="en-US" sz="1400" b="1" dirty="0">
                <a:solidFill>
                  <a:schemeClr val="bg1"/>
                </a:solidFill>
                <a:latin typeface="Montserrat" pitchFamily="2" charset="77"/>
              </a:rPr>
              <a:t>Potential Solutions Marketed on the Platform</a:t>
            </a:r>
          </a:p>
          <a:p>
            <a:pPr>
              <a:spcBef>
                <a:spcPts val="600"/>
              </a:spcBef>
            </a:pPr>
            <a:r>
              <a:rPr lang="en-US" sz="1100" b="1" dirty="0">
                <a:solidFill>
                  <a:schemeClr val="bg1"/>
                </a:solidFill>
                <a:latin typeface="Montserrat" pitchFamily="2" charset="77"/>
              </a:rPr>
              <a:t>Deposit Products</a:t>
            </a:r>
          </a:p>
          <a:p>
            <a:pPr marL="171450" indent="-171450">
              <a:buFont typeface="Arial" panose="020B0604020202020204" pitchFamily="34" charset="0"/>
              <a:buChar char="•"/>
            </a:pPr>
            <a:r>
              <a:rPr lang="en-US" sz="1100" dirty="0">
                <a:solidFill>
                  <a:schemeClr val="bg1"/>
                </a:solidFill>
                <a:latin typeface="Montserrat" pitchFamily="2" charset="77"/>
              </a:rPr>
              <a:t>Investor Checking</a:t>
            </a:r>
          </a:p>
          <a:p>
            <a:pPr marL="171450" indent="-171450">
              <a:buFont typeface="Arial" panose="020B0604020202020204" pitchFamily="34" charset="0"/>
              <a:buChar char="•"/>
            </a:pPr>
            <a:r>
              <a:rPr lang="en-US" sz="1100" dirty="0" err="1">
                <a:solidFill>
                  <a:schemeClr val="bg1"/>
                </a:solidFill>
                <a:latin typeface="Montserrat" pitchFamily="2" charset="77"/>
              </a:rPr>
              <a:t>InsureGuard</a:t>
            </a:r>
            <a:r>
              <a:rPr lang="en-US" sz="1100" dirty="0">
                <a:solidFill>
                  <a:schemeClr val="bg1"/>
                </a:solidFill>
                <a:latin typeface="Montserrat" pitchFamily="2" charset="77"/>
              </a:rPr>
              <a:t>+</a:t>
            </a:r>
          </a:p>
          <a:p>
            <a:r>
              <a:rPr lang="en-US" sz="1100" b="1" dirty="0">
                <a:solidFill>
                  <a:schemeClr val="bg1"/>
                </a:solidFill>
                <a:latin typeface="Montserrat" pitchFamily="2" charset="77"/>
              </a:rPr>
              <a:t>Loans</a:t>
            </a:r>
          </a:p>
          <a:p>
            <a:pPr marL="171450" indent="-171450">
              <a:buFont typeface="Arial" panose="020B0604020202020204" pitchFamily="34" charset="0"/>
              <a:buChar char="•"/>
            </a:pPr>
            <a:r>
              <a:rPr lang="en-US" sz="1100" dirty="0">
                <a:solidFill>
                  <a:schemeClr val="bg1"/>
                </a:solidFill>
                <a:latin typeface="Montserrat" pitchFamily="2" charset="77"/>
              </a:rPr>
              <a:t>Auto</a:t>
            </a:r>
          </a:p>
          <a:p>
            <a:pPr marL="171450" indent="-171450">
              <a:buFont typeface="Arial" panose="020B0604020202020204" pitchFamily="34" charset="0"/>
              <a:buChar char="•"/>
            </a:pPr>
            <a:r>
              <a:rPr lang="en-US" sz="1100" dirty="0">
                <a:solidFill>
                  <a:schemeClr val="bg1"/>
                </a:solidFill>
                <a:latin typeface="Montserrat" pitchFamily="2" charset="77"/>
              </a:rPr>
              <a:t>Personal</a:t>
            </a:r>
          </a:p>
          <a:p>
            <a:pPr marL="171450" indent="-171450">
              <a:buFont typeface="Arial" panose="020B0604020202020204" pitchFamily="34" charset="0"/>
              <a:buChar char="•"/>
            </a:pPr>
            <a:r>
              <a:rPr lang="en-US" sz="1100" dirty="0">
                <a:solidFill>
                  <a:schemeClr val="bg1"/>
                </a:solidFill>
                <a:latin typeface="Montserrat" pitchFamily="2" charset="77"/>
              </a:rPr>
              <a:t>Mortgage</a:t>
            </a:r>
          </a:p>
          <a:p>
            <a:pPr marL="171450" indent="-171450">
              <a:buFont typeface="Arial" panose="020B0604020202020204" pitchFamily="34" charset="0"/>
              <a:buChar char="•"/>
            </a:pPr>
            <a:r>
              <a:rPr lang="en-US" sz="1100" dirty="0">
                <a:solidFill>
                  <a:schemeClr val="bg1"/>
                </a:solidFill>
                <a:latin typeface="Montserrat" pitchFamily="2" charset="77"/>
              </a:rPr>
              <a:t>Rate Check</a:t>
            </a:r>
          </a:p>
          <a:p>
            <a:r>
              <a:rPr lang="en-US" sz="1100" b="1" dirty="0">
                <a:solidFill>
                  <a:schemeClr val="bg1"/>
                </a:solidFill>
                <a:latin typeface="Montserrat" pitchFamily="2" charset="77"/>
              </a:rPr>
              <a:t>Deposit Services</a:t>
            </a:r>
          </a:p>
          <a:p>
            <a:pPr marL="171450" indent="-171450">
              <a:buFont typeface="Arial" panose="020B0604020202020204" pitchFamily="34" charset="0"/>
              <a:buChar char="•"/>
            </a:pPr>
            <a:r>
              <a:rPr lang="en-US" sz="1100" dirty="0">
                <a:solidFill>
                  <a:schemeClr val="bg1"/>
                </a:solidFill>
                <a:latin typeface="Montserrat" pitchFamily="2" charset="77"/>
              </a:rPr>
              <a:t>Direct Deposit</a:t>
            </a:r>
          </a:p>
          <a:p>
            <a:pPr marL="171450" indent="-171450">
              <a:buFont typeface="Arial" panose="020B0604020202020204" pitchFamily="34" charset="0"/>
              <a:buChar char="•"/>
            </a:pPr>
            <a:r>
              <a:rPr lang="en-US" sz="1100" dirty="0">
                <a:solidFill>
                  <a:schemeClr val="bg1"/>
                </a:solidFill>
                <a:latin typeface="Montserrat" pitchFamily="2" charset="77"/>
              </a:rPr>
              <a:t>Bill Pay</a:t>
            </a:r>
          </a:p>
          <a:p>
            <a:r>
              <a:rPr lang="en-US" sz="1100" b="1" dirty="0">
                <a:solidFill>
                  <a:schemeClr val="bg1"/>
                </a:solidFill>
                <a:latin typeface="Montserrat" pitchFamily="2" charset="77"/>
              </a:rPr>
              <a:t>Portal Services</a:t>
            </a:r>
          </a:p>
          <a:p>
            <a:pPr marL="171450" indent="-171450">
              <a:buFont typeface="Arial" panose="020B0604020202020204" pitchFamily="34" charset="0"/>
              <a:buChar char="•"/>
            </a:pPr>
            <a:r>
              <a:rPr lang="en-US" sz="1100" dirty="0">
                <a:solidFill>
                  <a:schemeClr val="bg1"/>
                </a:solidFill>
                <a:latin typeface="Montserrat" pitchFamily="2" charset="77"/>
              </a:rPr>
              <a:t>Credit Score</a:t>
            </a:r>
          </a:p>
          <a:p>
            <a:pPr marL="171450" indent="-171450">
              <a:buFont typeface="Arial" panose="020B0604020202020204" pitchFamily="34" charset="0"/>
              <a:buChar char="•"/>
            </a:pPr>
            <a:r>
              <a:rPr lang="en-US" sz="1100" dirty="0">
                <a:solidFill>
                  <a:schemeClr val="bg1"/>
                </a:solidFill>
                <a:latin typeface="Montserrat" pitchFamily="2" charset="77"/>
              </a:rPr>
              <a:t>Aggregation</a:t>
            </a:r>
          </a:p>
          <a:p>
            <a:pPr marL="171450" indent="-171450">
              <a:buFont typeface="Arial" panose="020B0604020202020204" pitchFamily="34" charset="0"/>
              <a:buChar char="•"/>
            </a:pPr>
            <a:r>
              <a:rPr lang="en-US" sz="1100" dirty="0">
                <a:solidFill>
                  <a:schemeClr val="bg1"/>
                </a:solidFill>
                <a:latin typeface="Montserrat" pitchFamily="2" charset="77"/>
              </a:rPr>
              <a:t>Spending Analysis</a:t>
            </a:r>
          </a:p>
          <a:p>
            <a:pPr marL="171450" indent="-171450">
              <a:buFont typeface="Arial" panose="020B0604020202020204" pitchFamily="34" charset="0"/>
              <a:buChar char="•"/>
            </a:pPr>
            <a:r>
              <a:rPr lang="en-US" sz="1100" dirty="0">
                <a:solidFill>
                  <a:schemeClr val="bg1"/>
                </a:solidFill>
                <a:latin typeface="Montserrat" pitchFamily="2" charset="77"/>
              </a:rPr>
              <a:t>Biometrics</a:t>
            </a:r>
          </a:p>
          <a:p>
            <a:pPr marL="171450" indent="-171450">
              <a:buFont typeface="Arial" panose="020B0604020202020204" pitchFamily="34" charset="0"/>
              <a:buChar char="•"/>
            </a:pPr>
            <a:r>
              <a:rPr lang="en-US" sz="1100" dirty="0">
                <a:solidFill>
                  <a:schemeClr val="bg1"/>
                </a:solidFill>
                <a:latin typeface="Montserrat" pitchFamily="2" charset="77"/>
              </a:rPr>
              <a:t>Mobile App</a:t>
            </a:r>
          </a:p>
          <a:p>
            <a:pPr marL="171450" indent="-171450">
              <a:buFont typeface="Arial" panose="020B0604020202020204" pitchFamily="34" charset="0"/>
              <a:buChar char="•"/>
            </a:pPr>
            <a:r>
              <a:rPr lang="en-US" sz="1100" dirty="0">
                <a:solidFill>
                  <a:schemeClr val="bg1"/>
                </a:solidFill>
                <a:latin typeface="Montserrat" pitchFamily="2" charset="77"/>
              </a:rPr>
              <a:t>Contact Info Update</a:t>
            </a:r>
          </a:p>
        </p:txBody>
      </p:sp>
      <p:cxnSp>
        <p:nvCxnSpPr>
          <p:cNvPr id="78" name="Straight Connector 77">
            <a:extLst>
              <a:ext uri="{FF2B5EF4-FFF2-40B4-BE49-F238E27FC236}">
                <a16:creationId xmlns:a16="http://schemas.microsoft.com/office/drawing/2014/main" id="{2411C401-F1B2-59A7-8872-86426895BDCE}"/>
              </a:ext>
            </a:extLst>
          </p:cNvPr>
          <p:cNvCxnSpPr>
            <a:cxnSpLocks/>
          </p:cNvCxnSpPr>
          <p:nvPr/>
        </p:nvCxnSpPr>
        <p:spPr>
          <a:xfrm>
            <a:off x="5089862" y="1815278"/>
            <a:ext cx="414714" cy="2140"/>
          </a:xfrm>
          <a:prstGeom prst="lin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cxnSp>
      <p:sp>
        <p:nvSpPr>
          <p:cNvPr id="79" name="TextBox 78">
            <a:hlinkClick r:id="rId15" action="ppaction://hlinksldjump"/>
            <a:extLst>
              <a:ext uri="{FF2B5EF4-FFF2-40B4-BE49-F238E27FC236}">
                <a16:creationId xmlns:a16="http://schemas.microsoft.com/office/drawing/2014/main" id="{ACC015FB-46B3-4254-7242-C87F58A779FC}"/>
              </a:ext>
            </a:extLst>
          </p:cNvPr>
          <p:cNvSpPr txBox="1"/>
          <p:nvPr/>
        </p:nvSpPr>
        <p:spPr>
          <a:xfrm>
            <a:off x="5504576" y="2769525"/>
            <a:ext cx="2668294" cy="261610"/>
          </a:xfrm>
          <a:prstGeom prst="rect">
            <a:avLst/>
          </a:prstGeom>
          <a:solidFill>
            <a:srgbClr val="F89539"/>
          </a:solidFill>
          <a:ln>
            <a:solidFill>
              <a:schemeClr val="accent2"/>
            </a:solidFill>
          </a:ln>
        </p:spPr>
        <p:txBody>
          <a:bodyPr wrap="square" rtlCol="0" anchor="b">
            <a:spAutoFit/>
          </a:bodyPr>
          <a:lstStyle/>
          <a:p>
            <a:r>
              <a:rPr lang="en-US" sz="1100" b="1" spc="-100" dirty="0">
                <a:solidFill>
                  <a:schemeClr val="accent6"/>
                </a:solidFill>
                <a:latin typeface="Montserrat" pitchFamily="2" charset="77"/>
                <a:hlinkClick r:id="rId15" action="ppaction://hlinksldjump">
                  <a:extLst>
                    <a:ext uri="{A12FA001-AC4F-418D-AE19-62706E023703}">
                      <ahyp:hlinkClr xmlns:ahyp="http://schemas.microsoft.com/office/drawing/2018/hyperlinkcolor" val="tx"/>
                    </a:ext>
                  </a:extLst>
                </a:hlinkClick>
              </a:rPr>
              <a:t>Product Marketing Email Sample</a:t>
            </a:r>
            <a:endParaRPr lang="en-US" sz="1100" b="1" spc="-100" dirty="0">
              <a:solidFill>
                <a:schemeClr val="accent6"/>
              </a:solidFill>
              <a:latin typeface="Montserrat" pitchFamily="2" charset="77"/>
            </a:endParaRPr>
          </a:p>
        </p:txBody>
      </p:sp>
      <p:cxnSp>
        <p:nvCxnSpPr>
          <p:cNvPr id="80" name="Straight Connector 79">
            <a:extLst>
              <a:ext uri="{FF2B5EF4-FFF2-40B4-BE49-F238E27FC236}">
                <a16:creationId xmlns:a16="http://schemas.microsoft.com/office/drawing/2014/main" id="{7992E55C-0697-E6F0-75A3-818A8FE3E67F}"/>
              </a:ext>
            </a:extLst>
          </p:cNvPr>
          <p:cNvCxnSpPr>
            <a:cxnSpLocks/>
          </p:cNvCxnSpPr>
          <p:nvPr/>
        </p:nvCxnSpPr>
        <p:spPr>
          <a:xfrm>
            <a:off x="4983061" y="2851897"/>
            <a:ext cx="414714" cy="2140"/>
          </a:xfrm>
          <a:prstGeom prst="lin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cxnSp>
      <p:pic>
        <p:nvPicPr>
          <p:cNvPr id="81" name="Picture 80" descr="A cell phone with a blue circle and text&#10;&#10;Description automatically generated">
            <a:extLst>
              <a:ext uri="{FF2B5EF4-FFF2-40B4-BE49-F238E27FC236}">
                <a16:creationId xmlns:a16="http://schemas.microsoft.com/office/drawing/2014/main" id="{08727B57-3669-47A1-398A-5B40FE8D1102}"/>
              </a:ext>
            </a:extLst>
          </p:cNvPr>
          <p:cNvPicPr>
            <a:picLocks noChangeAspect="1"/>
          </p:cNvPicPr>
          <p:nvPr/>
        </p:nvPicPr>
        <p:blipFill>
          <a:blip r:embed="rId16"/>
          <a:stretch>
            <a:fillRect/>
          </a:stretch>
        </p:blipFill>
        <p:spPr>
          <a:xfrm>
            <a:off x="5606243" y="905019"/>
            <a:ext cx="1232480" cy="1608866"/>
          </a:xfrm>
          <a:prstGeom prst="rect">
            <a:avLst/>
          </a:prstGeom>
        </p:spPr>
      </p:pic>
      <p:sp>
        <p:nvSpPr>
          <p:cNvPr id="82" name="TextBox 81">
            <a:extLst>
              <a:ext uri="{FF2B5EF4-FFF2-40B4-BE49-F238E27FC236}">
                <a16:creationId xmlns:a16="http://schemas.microsoft.com/office/drawing/2014/main" id="{38D9A988-F702-5528-5BBB-C2F4F5A7BB46}"/>
              </a:ext>
            </a:extLst>
          </p:cNvPr>
          <p:cNvSpPr txBox="1"/>
          <p:nvPr/>
        </p:nvSpPr>
        <p:spPr>
          <a:xfrm>
            <a:off x="5606242" y="555433"/>
            <a:ext cx="2182403" cy="261610"/>
          </a:xfrm>
          <a:prstGeom prst="rect">
            <a:avLst/>
          </a:prstGeom>
          <a:solidFill>
            <a:srgbClr val="F89539"/>
          </a:solidFill>
          <a:ln>
            <a:solidFill>
              <a:schemeClr val="accent2"/>
            </a:solidFill>
          </a:ln>
        </p:spPr>
        <p:txBody>
          <a:bodyPr wrap="square" rtlCol="0" anchor="b">
            <a:spAutoFit/>
          </a:bodyPr>
          <a:lstStyle/>
          <a:p>
            <a:pPr algn="ctr"/>
            <a:r>
              <a:rPr lang="en-US" sz="1100" b="1" spc="-100" dirty="0">
                <a:solidFill>
                  <a:schemeClr val="accent6"/>
                </a:solidFill>
                <a:latin typeface="Montserrat" pitchFamily="2" charset="77"/>
              </a:rPr>
              <a:t>In-App Marketing Tile</a:t>
            </a:r>
          </a:p>
        </p:txBody>
      </p:sp>
      <p:pic>
        <p:nvPicPr>
          <p:cNvPr id="84" name="Picture 83" descr="A screen shot of a cell phone&#10;&#10;Description automatically generated">
            <a:extLst>
              <a:ext uri="{FF2B5EF4-FFF2-40B4-BE49-F238E27FC236}">
                <a16:creationId xmlns:a16="http://schemas.microsoft.com/office/drawing/2014/main" id="{229F52BC-BC73-AF9B-E6C9-75B6FC9868E5}"/>
              </a:ext>
            </a:extLst>
          </p:cNvPr>
          <p:cNvPicPr>
            <a:picLocks noChangeAspect="1"/>
          </p:cNvPicPr>
          <p:nvPr/>
        </p:nvPicPr>
        <p:blipFill>
          <a:blip r:embed="rId17"/>
          <a:stretch>
            <a:fillRect/>
          </a:stretch>
        </p:blipFill>
        <p:spPr>
          <a:xfrm>
            <a:off x="6931525" y="905019"/>
            <a:ext cx="857121" cy="1783087"/>
          </a:xfrm>
          <a:prstGeom prst="rect">
            <a:avLst/>
          </a:prstGeom>
        </p:spPr>
      </p:pic>
      <p:cxnSp>
        <p:nvCxnSpPr>
          <p:cNvPr id="85" name="Straight Connector 84">
            <a:extLst>
              <a:ext uri="{FF2B5EF4-FFF2-40B4-BE49-F238E27FC236}">
                <a16:creationId xmlns:a16="http://schemas.microsoft.com/office/drawing/2014/main" id="{608C7245-14DA-5069-875B-F66E52A63017}"/>
              </a:ext>
            </a:extLst>
          </p:cNvPr>
          <p:cNvCxnSpPr>
            <a:cxnSpLocks/>
          </p:cNvCxnSpPr>
          <p:nvPr/>
        </p:nvCxnSpPr>
        <p:spPr>
          <a:xfrm>
            <a:off x="7997022" y="1761205"/>
            <a:ext cx="414714" cy="2140"/>
          </a:xfrm>
          <a:prstGeom prst="lin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cxnSp>
      <p:sp>
        <p:nvSpPr>
          <p:cNvPr id="86" name="TextBox 85">
            <a:extLst>
              <a:ext uri="{FF2B5EF4-FFF2-40B4-BE49-F238E27FC236}">
                <a16:creationId xmlns:a16="http://schemas.microsoft.com/office/drawing/2014/main" id="{0E2F028A-2DCB-3353-60EB-0884B36AB2C5}"/>
              </a:ext>
            </a:extLst>
          </p:cNvPr>
          <p:cNvSpPr txBox="1"/>
          <p:nvPr/>
        </p:nvSpPr>
        <p:spPr>
          <a:xfrm>
            <a:off x="8620824" y="543382"/>
            <a:ext cx="2182403" cy="261610"/>
          </a:xfrm>
          <a:prstGeom prst="rect">
            <a:avLst/>
          </a:prstGeom>
          <a:solidFill>
            <a:srgbClr val="F89539"/>
          </a:solidFill>
          <a:ln>
            <a:solidFill>
              <a:schemeClr val="accent2"/>
            </a:solidFill>
          </a:ln>
        </p:spPr>
        <p:txBody>
          <a:bodyPr wrap="square" rtlCol="0" anchor="b">
            <a:spAutoFit/>
          </a:bodyPr>
          <a:lstStyle/>
          <a:p>
            <a:pPr algn="ctr"/>
            <a:r>
              <a:rPr lang="en-US" sz="1100" b="1" spc="-100" dirty="0">
                <a:solidFill>
                  <a:schemeClr val="accent6"/>
                </a:solidFill>
                <a:latin typeface="Montserrat" pitchFamily="2" charset="77"/>
              </a:rPr>
              <a:t>Desktop Banner Marketing</a:t>
            </a:r>
          </a:p>
        </p:txBody>
      </p:sp>
      <p:pic>
        <p:nvPicPr>
          <p:cNvPr id="2" name="Graphic 1" descr="Back outline">
            <a:hlinkClick r:id="rId2" action="ppaction://hlinksldjump"/>
            <a:extLst>
              <a:ext uri="{FF2B5EF4-FFF2-40B4-BE49-F238E27FC236}">
                <a16:creationId xmlns:a16="http://schemas.microsoft.com/office/drawing/2014/main" id="{D12CBECA-FC22-E933-FE1B-BD1BB8067F8B}"/>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0539497" y="5722149"/>
            <a:ext cx="914400" cy="914400"/>
          </a:xfrm>
          <a:prstGeom prst="rect">
            <a:avLst/>
          </a:prstGeom>
        </p:spPr>
      </p:pic>
      <p:sp>
        <p:nvSpPr>
          <p:cNvPr id="3" name="TextBox 2">
            <a:extLst>
              <a:ext uri="{FF2B5EF4-FFF2-40B4-BE49-F238E27FC236}">
                <a16:creationId xmlns:a16="http://schemas.microsoft.com/office/drawing/2014/main" id="{B3D39797-C205-2199-68DB-EC7274A02F58}"/>
              </a:ext>
            </a:extLst>
          </p:cNvPr>
          <p:cNvSpPr txBox="1"/>
          <p:nvPr/>
        </p:nvSpPr>
        <p:spPr>
          <a:xfrm>
            <a:off x="10301026" y="6505744"/>
            <a:ext cx="1986261" cy="261610"/>
          </a:xfrm>
          <a:prstGeom prst="rect">
            <a:avLst/>
          </a:prstGeom>
          <a:noFill/>
        </p:spPr>
        <p:txBody>
          <a:bodyPr wrap="square">
            <a:spAutoFit/>
          </a:bodyPr>
          <a:lstStyle/>
          <a:p>
            <a:pPr>
              <a:spcAft>
                <a:spcPts val="300"/>
              </a:spcAft>
            </a:pPr>
            <a:r>
              <a:rPr lang="en-US" sz="1100" b="1" u="sng" dirty="0">
                <a:solidFill>
                  <a:schemeClr val="accent6">
                    <a:lumMod val="65000"/>
                    <a:lumOff val="35000"/>
                  </a:schemeClr>
                </a:solidFill>
                <a:latin typeface="Montserrat" pitchFamily="2" charset="77"/>
                <a:hlinkClick r:id="rId2" action="ppaction://hlinksldjump">
                  <a:extLst>
                    <a:ext uri="{A12FA001-AC4F-418D-AE19-62706E023703}">
                      <ahyp:hlinkClr xmlns:ahyp="http://schemas.microsoft.com/office/drawing/2018/hyperlinkcolor" val="tx"/>
                    </a:ext>
                  </a:extLst>
                </a:hlinkClick>
              </a:rPr>
              <a:t>Return to Main Page</a:t>
            </a:r>
            <a:endParaRPr lang="en-US" sz="1100" u="sng" dirty="0">
              <a:solidFill>
                <a:schemeClr val="accent6">
                  <a:lumMod val="65000"/>
                  <a:lumOff val="35000"/>
                </a:schemeClr>
              </a:solidFill>
              <a:latin typeface="Montserrat" pitchFamily="2" charset="77"/>
            </a:endParaRPr>
          </a:p>
        </p:txBody>
      </p:sp>
      <p:pic>
        <p:nvPicPr>
          <p:cNvPr id="6" name="Graphic 5" descr="Line arrow: Counter-clockwise curve outline">
            <a:extLst>
              <a:ext uri="{FF2B5EF4-FFF2-40B4-BE49-F238E27FC236}">
                <a16:creationId xmlns:a16="http://schemas.microsoft.com/office/drawing/2014/main" id="{27BD3881-AAE1-88F0-8594-51626228CD4B}"/>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rot="5400000">
            <a:off x="7147633" y="2992203"/>
            <a:ext cx="327482" cy="327482"/>
          </a:xfrm>
          <a:prstGeom prst="rect">
            <a:avLst/>
          </a:prstGeom>
        </p:spPr>
      </p:pic>
      <p:pic>
        <p:nvPicPr>
          <p:cNvPr id="1026" name="Picture 2" descr="image">
            <a:extLst>
              <a:ext uri="{FF2B5EF4-FFF2-40B4-BE49-F238E27FC236}">
                <a16:creationId xmlns:a16="http://schemas.microsoft.com/office/drawing/2014/main" id="{D5B63102-438D-9FB8-84AC-327693A8F626}"/>
              </a:ext>
            </a:extLst>
          </p:cNvPr>
          <p:cNvPicPr>
            <a:picLocks noChangeAspect="1" noChangeArrowheads="1"/>
          </p:cNvPicPr>
          <p:nvPr/>
        </p:nvPicPr>
        <p:blipFill rotWithShape="1">
          <a:blip r:embed="rId22">
            <a:extLst>
              <a:ext uri="{28A0092B-C50C-407E-A947-70E740481C1C}">
                <a14:useLocalDpi xmlns:a14="http://schemas.microsoft.com/office/drawing/2010/main" val="0"/>
              </a:ext>
            </a:extLst>
          </a:blip>
          <a:srcRect l="20990" t="6542" r="20314"/>
          <a:stretch/>
        </p:blipFill>
        <p:spPr bwMode="auto">
          <a:xfrm>
            <a:off x="8805080" y="905019"/>
            <a:ext cx="2807939" cy="1599720"/>
          </a:xfrm>
          <a:prstGeom prst="rect">
            <a:avLst/>
          </a:prstGeom>
          <a:noFill/>
          <a:extLst>
            <a:ext uri="{909E8E84-426E-40DD-AFC4-6F175D3DCCD1}">
              <a14:hiddenFill xmlns:a14="http://schemas.microsoft.com/office/drawing/2010/main">
                <a:solidFill>
                  <a:srgbClr val="FFFFFF"/>
                </a:solidFill>
              </a14:hiddenFill>
            </a:ext>
          </a:extLst>
        </p:spPr>
      </p:pic>
      <p:sp>
        <p:nvSpPr>
          <p:cNvPr id="7" name="Star: 5 Points 6">
            <a:extLst>
              <a:ext uri="{FF2B5EF4-FFF2-40B4-BE49-F238E27FC236}">
                <a16:creationId xmlns:a16="http://schemas.microsoft.com/office/drawing/2014/main" id="{8BE50AF4-2F3F-97B4-FFFA-2895D829F91C}"/>
              </a:ext>
            </a:extLst>
          </p:cNvPr>
          <p:cNvSpPr/>
          <p:nvPr/>
        </p:nvSpPr>
        <p:spPr>
          <a:xfrm>
            <a:off x="11302544" y="981512"/>
            <a:ext cx="232317" cy="238079"/>
          </a:xfrm>
          <a:prstGeom prst="star5">
            <a:avLst/>
          </a:prstGeom>
          <a:solidFill>
            <a:schemeClr val="accent2"/>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sp>
        <p:nvSpPr>
          <p:cNvPr id="12" name="Star: 5 Points 11">
            <a:extLst>
              <a:ext uri="{FF2B5EF4-FFF2-40B4-BE49-F238E27FC236}">
                <a16:creationId xmlns:a16="http://schemas.microsoft.com/office/drawing/2014/main" id="{15611E24-041E-F6FB-0A3E-66A6E088C172}"/>
              </a:ext>
            </a:extLst>
          </p:cNvPr>
          <p:cNvSpPr/>
          <p:nvPr/>
        </p:nvSpPr>
        <p:spPr>
          <a:xfrm>
            <a:off x="8837700" y="1552472"/>
            <a:ext cx="232317" cy="238079"/>
          </a:xfrm>
          <a:prstGeom prst="star5">
            <a:avLst/>
          </a:prstGeom>
          <a:solidFill>
            <a:schemeClr val="accent2"/>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spTree>
    <p:extLst>
      <p:ext uri="{BB962C8B-B14F-4D97-AF65-F5344CB8AC3E}">
        <p14:creationId xmlns:p14="http://schemas.microsoft.com/office/powerpoint/2010/main" val="3335736890"/>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hlinkClick r:id="rId2" action="ppaction://hlinksldjump"/>
            <a:extLst>
              <a:ext uri="{FF2B5EF4-FFF2-40B4-BE49-F238E27FC236}">
                <a16:creationId xmlns:a16="http://schemas.microsoft.com/office/drawing/2014/main" id="{60613FE3-5FD6-F6C6-7B38-CE97080AEED4}"/>
              </a:ext>
            </a:extLst>
          </p:cNvPr>
          <p:cNvSpPr/>
          <p:nvPr/>
        </p:nvSpPr>
        <p:spPr>
          <a:xfrm>
            <a:off x="0" y="0"/>
            <a:ext cx="12192000" cy="6858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sp>
        <p:nvSpPr>
          <p:cNvPr id="8" name="TextBox 7">
            <a:extLst>
              <a:ext uri="{FF2B5EF4-FFF2-40B4-BE49-F238E27FC236}">
                <a16:creationId xmlns:a16="http://schemas.microsoft.com/office/drawing/2014/main" id="{372B97D1-2F5A-4C7E-E2B8-74B9C1AB49C2}"/>
              </a:ext>
            </a:extLst>
          </p:cNvPr>
          <p:cNvSpPr txBox="1"/>
          <p:nvPr/>
        </p:nvSpPr>
        <p:spPr>
          <a:xfrm>
            <a:off x="237432" y="276643"/>
            <a:ext cx="6809320" cy="338554"/>
          </a:xfrm>
          <a:prstGeom prst="rect">
            <a:avLst/>
          </a:prstGeom>
          <a:noFill/>
        </p:spPr>
        <p:txBody>
          <a:bodyPr wrap="square" rtlCol="0" anchor="b">
            <a:spAutoFit/>
          </a:bodyPr>
          <a:lstStyle/>
          <a:p>
            <a:pPr>
              <a:spcAft>
                <a:spcPts val="300"/>
              </a:spcAft>
            </a:pPr>
            <a:r>
              <a:rPr lang="en-US" sz="1600" b="1" spc="-100" dirty="0">
                <a:solidFill>
                  <a:schemeClr val="accent6"/>
                </a:solidFill>
                <a:latin typeface="Montserrat" pitchFamily="2" charset="77"/>
              </a:rPr>
              <a:t>Product Resources for Advisors and End-Investors</a:t>
            </a:r>
          </a:p>
        </p:txBody>
      </p:sp>
      <p:sp>
        <p:nvSpPr>
          <p:cNvPr id="4" name="TextBox 3">
            <a:extLst>
              <a:ext uri="{FF2B5EF4-FFF2-40B4-BE49-F238E27FC236}">
                <a16:creationId xmlns:a16="http://schemas.microsoft.com/office/drawing/2014/main" id="{FD3F59FE-099F-DAC5-53D0-1DAD1D6EC8A1}"/>
              </a:ext>
            </a:extLst>
          </p:cNvPr>
          <p:cNvSpPr txBox="1"/>
          <p:nvPr/>
        </p:nvSpPr>
        <p:spPr>
          <a:xfrm>
            <a:off x="3508567" y="872455"/>
            <a:ext cx="2512759" cy="2200602"/>
          </a:xfrm>
          <a:prstGeom prst="rect">
            <a:avLst/>
          </a:prstGeom>
          <a:noFill/>
        </p:spPr>
        <p:txBody>
          <a:bodyPr wrap="square">
            <a:spAutoFit/>
          </a:bodyPr>
          <a:lstStyle/>
          <a:p>
            <a:pPr>
              <a:spcAft>
                <a:spcPts val="300"/>
              </a:spcAft>
            </a:pPr>
            <a:r>
              <a:rPr lang="en-US" sz="1600" b="1" spc="-100" dirty="0">
                <a:solidFill>
                  <a:schemeClr val="accent6"/>
                </a:solidFill>
                <a:latin typeface="Montserrat" pitchFamily="2" charset="77"/>
              </a:rPr>
              <a:t>Informational flyer about Investor Checking for Advisors</a:t>
            </a:r>
          </a:p>
          <a:p>
            <a:pPr>
              <a:spcAft>
                <a:spcPts val="300"/>
              </a:spcAft>
            </a:pPr>
            <a:r>
              <a:rPr lang="en-US" sz="1200" spc="-100" dirty="0">
                <a:solidFill>
                  <a:schemeClr val="accent6"/>
                </a:solidFill>
                <a:latin typeface="Montserrat" pitchFamily="2" charset="77"/>
              </a:rPr>
              <a:t>Want to know more about Investor Checking? This informational flyer will assist your firm and advisors in understanding how the product works and how it could benefit your clients.</a:t>
            </a:r>
          </a:p>
          <a:p>
            <a:pPr>
              <a:spcAft>
                <a:spcPts val="300"/>
              </a:spcAft>
            </a:pPr>
            <a:endParaRPr lang="en-US" sz="1200" spc="-100" dirty="0">
              <a:solidFill>
                <a:schemeClr val="accent6"/>
              </a:solidFill>
              <a:latin typeface="Montserrat" pitchFamily="2" charset="77"/>
            </a:endParaRPr>
          </a:p>
        </p:txBody>
      </p:sp>
      <p:pic>
        <p:nvPicPr>
          <p:cNvPr id="5" name="Picture 4" descr="A close-up of a bank checklist&#10;&#10;Description automatically generated">
            <a:extLst>
              <a:ext uri="{FF2B5EF4-FFF2-40B4-BE49-F238E27FC236}">
                <a16:creationId xmlns:a16="http://schemas.microsoft.com/office/drawing/2014/main" id="{3C6BF682-20CE-28B8-3951-245BB49C76DD}"/>
              </a:ext>
            </a:extLst>
          </p:cNvPr>
          <p:cNvPicPr>
            <a:picLocks noChangeAspect="1"/>
          </p:cNvPicPr>
          <p:nvPr/>
        </p:nvPicPr>
        <p:blipFill>
          <a:blip r:embed="rId3"/>
          <a:stretch>
            <a:fillRect/>
          </a:stretch>
        </p:blipFill>
        <p:spPr>
          <a:xfrm>
            <a:off x="298889" y="723407"/>
            <a:ext cx="3147429" cy="4073143"/>
          </a:xfrm>
          <a:prstGeom prst="rect">
            <a:avLst/>
          </a:prstGeom>
          <a:ln>
            <a:solidFill>
              <a:schemeClr val="accent6"/>
            </a:solidFill>
          </a:ln>
        </p:spPr>
      </p:pic>
      <p:pic>
        <p:nvPicPr>
          <p:cNvPr id="11" name="Picture 10" descr="A person looking at a cell phone&#10;&#10;Description automatically generated">
            <a:extLst>
              <a:ext uri="{FF2B5EF4-FFF2-40B4-BE49-F238E27FC236}">
                <a16:creationId xmlns:a16="http://schemas.microsoft.com/office/drawing/2014/main" id="{F4159E9D-5AAC-26A6-BD90-CAA1FDC818EC}"/>
              </a:ext>
            </a:extLst>
          </p:cNvPr>
          <p:cNvPicPr>
            <a:picLocks noChangeAspect="1"/>
          </p:cNvPicPr>
          <p:nvPr/>
        </p:nvPicPr>
        <p:blipFill>
          <a:blip r:embed="rId4"/>
          <a:stretch>
            <a:fillRect/>
          </a:stretch>
        </p:blipFill>
        <p:spPr>
          <a:xfrm>
            <a:off x="6170676" y="723407"/>
            <a:ext cx="3168000" cy="4073143"/>
          </a:xfrm>
          <a:prstGeom prst="rect">
            <a:avLst/>
          </a:prstGeom>
          <a:ln>
            <a:solidFill>
              <a:schemeClr val="accent6"/>
            </a:solidFill>
          </a:ln>
        </p:spPr>
      </p:pic>
      <p:sp>
        <p:nvSpPr>
          <p:cNvPr id="14" name="TextBox 13">
            <a:extLst>
              <a:ext uri="{FF2B5EF4-FFF2-40B4-BE49-F238E27FC236}">
                <a16:creationId xmlns:a16="http://schemas.microsoft.com/office/drawing/2014/main" id="{F583658E-3C07-0AD8-E7AC-9EEB7F5709D4}"/>
              </a:ext>
            </a:extLst>
          </p:cNvPr>
          <p:cNvSpPr txBox="1"/>
          <p:nvPr/>
        </p:nvSpPr>
        <p:spPr>
          <a:xfrm>
            <a:off x="9488026" y="872455"/>
            <a:ext cx="2512759" cy="2446824"/>
          </a:xfrm>
          <a:prstGeom prst="rect">
            <a:avLst/>
          </a:prstGeom>
          <a:noFill/>
        </p:spPr>
        <p:txBody>
          <a:bodyPr wrap="square">
            <a:spAutoFit/>
          </a:bodyPr>
          <a:lstStyle/>
          <a:p>
            <a:pPr>
              <a:spcAft>
                <a:spcPts val="300"/>
              </a:spcAft>
            </a:pPr>
            <a:r>
              <a:rPr lang="en-US" sz="1600" b="1" spc="-100" dirty="0">
                <a:solidFill>
                  <a:schemeClr val="accent6"/>
                </a:solidFill>
                <a:latin typeface="Montserrat" pitchFamily="2" charset="77"/>
              </a:rPr>
              <a:t>Informational flyer about Investor Checking for End-Investors</a:t>
            </a:r>
          </a:p>
          <a:p>
            <a:pPr>
              <a:spcAft>
                <a:spcPts val="300"/>
              </a:spcAft>
            </a:pPr>
            <a:r>
              <a:rPr lang="en-US" sz="1200" spc="-100" dirty="0">
                <a:solidFill>
                  <a:schemeClr val="accent6"/>
                </a:solidFill>
                <a:latin typeface="Montserrat" pitchFamily="2" charset="77"/>
              </a:rPr>
              <a:t>Want to promote Investor Checking to your clients? This informational flyer will assist your clients in understanding the Investor Checking product and the benefits of partnering with you.</a:t>
            </a:r>
          </a:p>
          <a:p>
            <a:pPr>
              <a:spcAft>
                <a:spcPts val="300"/>
              </a:spcAft>
            </a:pPr>
            <a:endParaRPr lang="en-US" sz="1200" spc="-100" dirty="0">
              <a:solidFill>
                <a:schemeClr val="accent6"/>
              </a:solidFill>
              <a:latin typeface="Montserrat" pitchFamily="2" charset="77"/>
            </a:endParaRPr>
          </a:p>
        </p:txBody>
      </p:sp>
      <p:pic>
        <p:nvPicPr>
          <p:cNvPr id="2" name="Graphic 1" descr="Back outline">
            <a:hlinkClick r:id="rId2" action="ppaction://hlinksldjump"/>
            <a:extLst>
              <a:ext uri="{FF2B5EF4-FFF2-40B4-BE49-F238E27FC236}">
                <a16:creationId xmlns:a16="http://schemas.microsoft.com/office/drawing/2014/main" id="{13D7366C-943E-E96F-7A89-D36B3E95E8F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503015" y="5763999"/>
            <a:ext cx="914400" cy="914400"/>
          </a:xfrm>
          <a:prstGeom prst="rect">
            <a:avLst/>
          </a:prstGeom>
        </p:spPr>
      </p:pic>
      <p:sp>
        <p:nvSpPr>
          <p:cNvPr id="3" name="TextBox 2">
            <a:extLst>
              <a:ext uri="{FF2B5EF4-FFF2-40B4-BE49-F238E27FC236}">
                <a16:creationId xmlns:a16="http://schemas.microsoft.com/office/drawing/2014/main" id="{65D394CA-0881-3D01-DE79-ADFCB5AFAE10}"/>
              </a:ext>
            </a:extLst>
          </p:cNvPr>
          <p:cNvSpPr txBox="1"/>
          <p:nvPr/>
        </p:nvSpPr>
        <p:spPr>
          <a:xfrm>
            <a:off x="10264544" y="6547594"/>
            <a:ext cx="1986261" cy="261610"/>
          </a:xfrm>
          <a:prstGeom prst="rect">
            <a:avLst/>
          </a:prstGeom>
          <a:noFill/>
        </p:spPr>
        <p:txBody>
          <a:bodyPr wrap="square">
            <a:spAutoFit/>
          </a:bodyPr>
          <a:lstStyle/>
          <a:p>
            <a:pPr>
              <a:spcAft>
                <a:spcPts val="300"/>
              </a:spcAft>
            </a:pPr>
            <a:r>
              <a:rPr lang="en-US" sz="1100" b="1" u="sng" dirty="0">
                <a:solidFill>
                  <a:schemeClr val="accent6">
                    <a:lumMod val="65000"/>
                    <a:lumOff val="35000"/>
                  </a:schemeClr>
                </a:solidFill>
                <a:latin typeface="Montserrat" pitchFamily="2" charset="77"/>
                <a:hlinkClick r:id="rId2" action="ppaction://hlinksldjump">
                  <a:extLst>
                    <a:ext uri="{A12FA001-AC4F-418D-AE19-62706E023703}">
                      <ahyp:hlinkClr xmlns:ahyp="http://schemas.microsoft.com/office/drawing/2018/hyperlinkcolor" val="tx"/>
                    </a:ext>
                  </a:extLst>
                </a:hlinkClick>
              </a:rPr>
              <a:t>Return to Main Page</a:t>
            </a:r>
            <a:endParaRPr lang="en-US" sz="1100" u="sng" dirty="0">
              <a:solidFill>
                <a:schemeClr val="accent6">
                  <a:lumMod val="65000"/>
                  <a:lumOff val="35000"/>
                </a:schemeClr>
              </a:solidFill>
              <a:latin typeface="Montserrat" pitchFamily="2" charset="77"/>
            </a:endParaRPr>
          </a:p>
        </p:txBody>
      </p:sp>
      <p:pic>
        <p:nvPicPr>
          <p:cNvPr id="6" name="Graphic 5" descr="Back outline">
            <a:hlinkClick r:id="rId7" action="ppaction://hlinksldjump"/>
            <a:extLst>
              <a:ext uri="{FF2B5EF4-FFF2-40B4-BE49-F238E27FC236}">
                <a16:creationId xmlns:a16="http://schemas.microsoft.com/office/drawing/2014/main" id="{FF6305E5-8632-910F-A99C-819F415F3B0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87445" y="5763999"/>
            <a:ext cx="914400" cy="914400"/>
          </a:xfrm>
          <a:prstGeom prst="rect">
            <a:avLst/>
          </a:prstGeom>
        </p:spPr>
      </p:pic>
      <p:sp>
        <p:nvSpPr>
          <p:cNvPr id="7" name="TextBox 6">
            <a:hlinkClick r:id="rId7" action="ppaction://hlinksldjump"/>
            <a:extLst>
              <a:ext uri="{FF2B5EF4-FFF2-40B4-BE49-F238E27FC236}">
                <a16:creationId xmlns:a16="http://schemas.microsoft.com/office/drawing/2014/main" id="{B314B503-4DAD-2EA6-3193-B4670F34E765}"/>
              </a:ext>
            </a:extLst>
          </p:cNvPr>
          <p:cNvSpPr txBox="1"/>
          <p:nvPr/>
        </p:nvSpPr>
        <p:spPr>
          <a:xfrm>
            <a:off x="8348974" y="6547594"/>
            <a:ext cx="1986261" cy="261610"/>
          </a:xfrm>
          <a:prstGeom prst="rect">
            <a:avLst/>
          </a:prstGeom>
          <a:noFill/>
        </p:spPr>
        <p:txBody>
          <a:bodyPr wrap="square">
            <a:spAutoFit/>
          </a:bodyPr>
          <a:lstStyle/>
          <a:p>
            <a:pPr>
              <a:spcAft>
                <a:spcPts val="300"/>
              </a:spcAft>
            </a:pPr>
            <a:r>
              <a:rPr lang="en-US" sz="1100" b="1" u="sng" dirty="0">
                <a:solidFill>
                  <a:schemeClr val="accent6">
                    <a:lumMod val="65000"/>
                    <a:lumOff val="35000"/>
                  </a:schemeClr>
                </a:solidFill>
                <a:latin typeface="Montserrat" pitchFamily="2" charset="77"/>
                <a:hlinkClick r:id="rId7" action="ppaction://hlinksldjump">
                  <a:extLst>
                    <a:ext uri="{A12FA001-AC4F-418D-AE19-62706E023703}">
                      <ahyp:hlinkClr xmlns:ahyp="http://schemas.microsoft.com/office/drawing/2018/hyperlinkcolor" val="tx"/>
                    </a:ext>
                  </a:extLst>
                </a:hlinkClick>
              </a:rPr>
              <a:t>Return to Touchpoints</a:t>
            </a:r>
            <a:endParaRPr lang="en-US" sz="1100" u="sng" dirty="0">
              <a:solidFill>
                <a:schemeClr val="accent6">
                  <a:lumMod val="65000"/>
                  <a:lumOff val="35000"/>
                </a:schemeClr>
              </a:solidFill>
              <a:latin typeface="Montserrat" pitchFamily="2" charset="77"/>
            </a:endParaRPr>
          </a:p>
        </p:txBody>
      </p:sp>
    </p:spTree>
    <p:extLst>
      <p:ext uri="{BB962C8B-B14F-4D97-AF65-F5344CB8AC3E}">
        <p14:creationId xmlns:p14="http://schemas.microsoft.com/office/powerpoint/2010/main" val="1105506532"/>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hlinkHover r:id="rId2" action="ppaction://hlinksldjump"/>
            <a:extLst>
              <a:ext uri="{FF2B5EF4-FFF2-40B4-BE49-F238E27FC236}">
                <a16:creationId xmlns:a16="http://schemas.microsoft.com/office/drawing/2014/main" id="{BD69759D-6691-2B9B-F595-5B3969D52110}"/>
              </a:ext>
            </a:extLst>
          </p:cNvPr>
          <p:cNvSpPr/>
          <p:nvPr/>
        </p:nvSpPr>
        <p:spPr>
          <a:xfrm>
            <a:off x="0" y="0"/>
            <a:ext cx="12192000" cy="6858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sp>
        <p:nvSpPr>
          <p:cNvPr id="36" name="Rectangle: Rounded Corners 35">
            <a:hlinkClick r:id="rId3" action="ppaction://hlinksldjump"/>
            <a:extLst>
              <a:ext uri="{FF2B5EF4-FFF2-40B4-BE49-F238E27FC236}">
                <a16:creationId xmlns:a16="http://schemas.microsoft.com/office/drawing/2014/main" id="{71F78B49-6133-3BE4-0A27-80476E21D3F7}"/>
              </a:ext>
            </a:extLst>
          </p:cNvPr>
          <p:cNvSpPr/>
          <p:nvPr/>
        </p:nvSpPr>
        <p:spPr>
          <a:xfrm>
            <a:off x="10572657" y="6362496"/>
            <a:ext cx="1096429" cy="276999"/>
          </a:xfrm>
          <a:prstGeom prst="roundRect">
            <a:avLst/>
          </a:prstGeom>
          <a:solidFill>
            <a:schemeClr val="accent2"/>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sp>
        <p:nvSpPr>
          <p:cNvPr id="2" name="Title 1">
            <a:extLst>
              <a:ext uri="{FF2B5EF4-FFF2-40B4-BE49-F238E27FC236}">
                <a16:creationId xmlns:a16="http://schemas.microsoft.com/office/drawing/2014/main" id="{7D7E4B94-B57E-2B04-B1E8-43EC0A59E6B6}"/>
              </a:ext>
            </a:extLst>
          </p:cNvPr>
          <p:cNvSpPr>
            <a:spLocks noGrp="1"/>
          </p:cNvSpPr>
          <p:nvPr>
            <p:ph type="title"/>
          </p:nvPr>
        </p:nvSpPr>
        <p:spPr/>
        <p:txBody>
          <a:bodyPr/>
          <a:lstStyle/>
          <a:p>
            <a:r>
              <a:rPr lang="en-US" dirty="0">
                <a:solidFill>
                  <a:schemeClr val="accent6"/>
                </a:solidFill>
              </a:rPr>
              <a:t>Axos Client Portal End-Investor Communications</a:t>
            </a:r>
          </a:p>
        </p:txBody>
      </p:sp>
      <p:sp>
        <p:nvSpPr>
          <p:cNvPr id="98" name="TextBox 97">
            <a:hlinkClick r:id="rId3" action="ppaction://hlinksldjump"/>
            <a:extLst>
              <a:ext uri="{FF2B5EF4-FFF2-40B4-BE49-F238E27FC236}">
                <a16:creationId xmlns:a16="http://schemas.microsoft.com/office/drawing/2014/main" id="{80D1C787-20AE-D914-E275-FAC70371D70D}"/>
              </a:ext>
            </a:extLst>
          </p:cNvPr>
          <p:cNvSpPr txBox="1"/>
          <p:nvPr/>
        </p:nvSpPr>
        <p:spPr>
          <a:xfrm>
            <a:off x="10421223" y="6362496"/>
            <a:ext cx="1450726" cy="276999"/>
          </a:xfrm>
          <a:prstGeom prst="rect">
            <a:avLst/>
          </a:prstGeom>
          <a:noFill/>
        </p:spPr>
        <p:txBody>
          <a:bodyPr wrap="square">
            <a:spAutoFit/>
          </a:bodyPr>
          <a:lstStyle/>
          <a:p>
            <a:pPr algn="ctr">
              <a:spcAft>
                <a:spcPts val="300"/>
              </a:spcAft>
            </a:pPr>
            <a:r>
              <a:rPr lang="en-US" sz="1200" spc="-100" dirty="0">
                <a:solidFill>
                  <a:schemeClr val="accent6"/>
                </a:solidFill>
                <a:latin typeface="Montserrat" pitchFamily="2" charset="77"/>
              </a:rPr>
              <a:t>Disclosures</a:t>
            </a:r>
          </a:p>
        </p:txBody>
      </p:sp>
      <p:sp>
        <p:nvSpPr>
          <p:cNvPr id="72" name="TextBox 71">
            <a:extLst>
              <a:ext uri="{FF2B5EF4-FFF2-40B4-BE49-F238E27FC236}">
                <a16:creationId xmlns:a16="http://schemas.microsoft.com/office/drawing/2014/main" id="{884E42CA-A6E1-434A-CA70-B8C6AC204432}"/>
              </a:ext>
            </a:extLst>
          </p:cNvPr>
          <p:cNvSpPr txBox="1"/>
          <p:nvPr/>
        </p:nvSpPr>
        <p:spPr>
          <a:xfrm>
            <a:off x="8773672" y="2441806"/>
            <a:ext cx="1778940" cy="461665"/>
          </a:xfrm>
          <a:prstGeom prst="rect">
            <a:avLst/>
          </a:prstGeom>
          <a:noFill/>
        </p:spPr>
        <p:txBody>
          <a:bodyPr wrap="square" rtlCol="0" anchor="b">
            <a:spAutoFit/>
          </a:bodyPr>
          <a:lstStyle/>
          <a:p>
            <a:pPr algn="ctr">
              <a:spcAft>
                <a:spcPts val="300"/>
              </a:spcAft>
            </a:pPr>
            <a:r>
              <a:rPr lang="en-US" sz="1200" b="1" spc="-100" dirty="0">
                <a:solidFill>
                  <a:schemeClr val="accent6"/>
                </a:solidFill>
                <a:latin typeface="Montserrat" pitchFamily="2" charset="77"/>
              </a:rPr>
              <a:t>Marketing Touchpoints</a:t>
            </a:r>
            <a:endParaRPr lang="en-US" sz="1200" spc="-100" dirty="0">
              <a:solidFill>
                <a:schemeClr val="accent6"/>
              </a:solidFill>
              <a:latin typeface="Montserrat" pitchFamily="2" charset="77"/>
            </a:endParaRPr>
          </a:p>
        </p:txBody>
      </p:sp>
      <p:sp>
        <p:nvSpPr>
          <p:cNvPr id="73" name="TextBox 72">
            <a:extLst>
              <a:ext uri="{FF2B5EF4-FFF2-40B4-BE49-F238E27FC236}">
                <a16:creationId xmlns:a16="http://schemas.microsoft.com/office/drawing/2014/main" id="{E4760632-CA08-1E67-9CC6-D88382C089AD}"/>
              </a:ext>
            </a:extLst>
          </p:cNvPr>
          <p:cNvSpPr txBox="1"/>
          <p:nvPr/>
        </p:nvSpPr>
        <p:spPr>
          <a:xfrm>
            <a:off x="8251295" y="1488337"/>
            <a:ext cx="2766846" cy="684803"/>
          </a:xfrm>
          <a:prstGeom prst="rect">
            <a:avLst/>
          </a:prstGeom>
          <a:noFill/>
        </p:spPr>
        <p:txBody>
          <a:bodyPr wrap="square" rtlCol="0" anchor="b">
            <a:spAutoFit/>
          </a:bodyPr>
          <a:lstStyle/>
          <a:p>
            <a:pPr algn="ctr">
              <a:spcAft>
                <a:spcPts val="300"/>
              </a:spcAft>
            </a:pPr>
            <a:r>
              <a:rPr lang="en-US" sz="1200" b="1" spc="-100" dirty="0">
                <a:solidFill>
                  <a:srgbClr val="F89539"/>
                </a:solidFill>
                <a:latin typeface="Montserrat" pitchFamily="2" charset="77"/>
              </a:rPr>
              <a:t>Additional Client Experience Touchpoints</a:t>
            </a:r>
          </a:p>
          <a:p>
            <a:pPr algn="ctr">
              <a:spcAft>
                <a:spcPts val="300"/>
              </a:spcAft>
            </a:pPr>
            <a:r>
              <a:rPr lang="en-US" sz="1200" i="1" spc="-100" dirty="0">
                <a:solidFill>
                  <a:schemeClr val="accent6"/>
                </a:solidFill>
                <a:latin typeface="Montserrat" pitchFamily="2" charset="77"/>
              </a:rPr>
              <a:t>Click on the Icons to View</a:t>
            </a:r>
          </a:p>
        </p:txBody>
      </p:sp>
      <p:sp>
        <p:nvSpPr>
          <p:cNvPr id="3" name="Oval 2">
            <a:hlinkClick r:id="rId4" action="ppaction://hlinksldjump"/>
            <a:extLst>
              <a:ext uri="{FF2B5EF4-FFF2-40B4-BE49-F238E27FC236}">
                <a16:creationId xmlns:a16="http://schemas.microsoft.com/office/drawing/2014/main" id="{B19DFAF9-E37C-FBE4-73C5-E567A3AF9336}"/>
              </a:ext>
            </a:extLst>
          </p:cNvPr>
          <p:cNvSpPr/>
          <p:nvPr/>
        </p:nvSpPr>
        <p:spPr>
          <a:xfrm>
            <a:off x="9191206" y="4547388"/>
            <a:ext cx="1016264" cy="1016264"/>
          </a:xfrm>
          <a:prstGeom prst="ellipse">
            <a:avLst/>
          </a:prstGeom>
          <a:solidFill>
            <a:schemeClr val="bg1">
              <a:lumMod val="85000"/>
            </a:schemeClr>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02DAE091-38E7-6EE4-6E0B-B338E3FC0EE1}"/>
              </a:ext>
            </a:extLst>
          </p:cNvPr>
          <p:cNvSpPr txBox="1"/>
          <p:nvPr/>
        </p:nvSpPr>
        <p:spPr>
          <a:xfrm>
            <a:off x="8809868" y="4210519"/>
            <a:ext cx="1778940" cy="276999"/>
          </a:xfrm>
          <a:prstGeom prst="rect">
            <a:avLst/>
          </a:prstGeom>
          <a:noFill/>
        </p:spPr>
        <p:txBody>
          <a:bodyPr wrap="square" rtlCol="0" anchor="b">
            <a:spAutoFit/>
          </a:bodyPr>
          <a:lstStyle/>
          <a:p>
            <a:pPr algn="ctr">
              <a:spcAft>
                <a:spcPts val="300"/>
              </a:spcAft>
            </a:pPr>
            <a:r>
              <a:rPr lang="en-US" sz="1200" b="1" spc="-100" dirty="0">
                <a:solidFill>
                  <a:schemeClr val="accent6"/>
                </a:solidFill>
                <a:latin typeface="Montserrat" pitchFamily="2" charset="77"/>
              </a:rPr>
              <a:t>Marketing Resources</a:t>
            </a:r>
            <a:endParaRPr lang="en-US" sz="1200" spc="-100" dirty="0">
              <a:solidFill>
                <a:schemeClr val="accent6"/>
              </a:solidFill>
              <a:latin typeface="Montserrat" pitchFamily="2" charset="77"/>
            </a:endParaRPr>
          </a:p>
        </p:txBody>
      </p:sp>
      <p:pic>
        <p:nvPicPr>
          <p:cNvPr id="7" name="Graphic 6" descr="Newspaper outline">
            <a:hlinkClick r:id="rId4" action="ppaction://hlinksldjump"/>
            <a:extLst>
              <a:ext uri="{FF2B5EF4-FFF2-40B4-BE49-F238E27FC236}">
                <a16:creationId xmlns:a16="http://schemas.microsoft.com/office/drawing/2014/main" id="{DB729DF6-A7F6-B28B-ED49-BDFFFD542F8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16338" y="4690808"/>
            <a:ext cx="766000" cy="766000"/>
          </a:xfrm>
          <a:prstGeom prst="rect">
            <a:avLst/>
          </a:prstGeom>
        </p:spPr>
      </p:pic>
      <p:cxnSp>
        <p:nvCxnSpPr>
          <p:cNvPr id="14" name="Straight Connector 13">
            <a:extLst>
              <a:ext uri="{FF2B5EF4-FFF2-40B4-BE49-F238E27FC236}">
                <a16:creationId xmlns:a16="http://schemas.microsoft.com/office/drawing/2014/main" id="{F9644CA8-3D79-A31F-6A50-B695B5AC5AEF}"/>
              </a:ext>
            </a:extLst>
          </p:cNvPr>
          <p:cNvCxnSpPr>
            <a:cxnSpLocks/>
          </p:cNvCxnSpPr>
          <p:nvPr/>
        </p:nvCxnSpPr>
        <p:spPr>
          <a:xfrm flipH="1">
            <a:off x="2403506" y="2182075"/>
            <a:ext cx="37054" cy="3841752"/>
          </a:xfrm>
          <a:prstGeom prst="lin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cxnSp>
      <p:sp>
        <p:nvSpPr>
          <p:cNvPr id="25" name="Oval 24">
            <a:extLst>
              <a:ext uri="{FF2B5EF4-FFF2-40B4-BE49-F238E27FC236}">
                <a16:creationId xmlns:a16="http://schemas.microsoft.com/office/drawing/2014/main" id="{D4738E8E-EE6C-3C1A-F3CD-89A2A0718B03}"/>
              </a:ext>
            </a:extLst>
          </p:cNvPr>
          <p:cNvSpPr/>
          <p:nvPr/>
        </p:nvSpPr>
        <p:spPr>
          <a:xfrm>
            <a:off x="2020380" y="1569969"/>
            <a:ext cx="857120" cy="857120"/>
          </a:xfrm>
          <a:prstGeom prst="ellipse">
            <a:avLst/>
          </a:prstGeom>
          <a:solidFill>
            <a:schemeClr val="accent6">
              <a:lumMod val="65000"/>
              <a:lumOff val="35000"/>
            </a:schemeClr>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C0FA8382-60D9-510F-3726-7C0719BA779C}"/>
              </a:ext>
            </a:extLst>
          </p:cNvPr>
          <p:cNvSpPr txBox="1"/>
          <p:nvPr/>
        </p:nvSpPr>
        <p:spPr>
          <a:xfrm>
            <a:off x="793573" y="1737576"/>
            <a:ext cx="1445987" cy="461665"/>
          </a:xfrm>
          <a:prstGeom prst="rect">
            <a:avLst/>
          </a:prstGeom>
          <a:noFill/>
        </p:spPr>
        <p:txBody>
          <a:bodyPr wrap="square" rtlCol="0" anchor="b">
            <a:spAutoFit/>
          </a:bodyPr>
          <a:lstStyle/>
          <a:p>
            <a:r>
              <a:rPr lang="en-US" sz="1200" b="1" spc="-100" dirty="0">
                <a:solidFill>
                  <a:schemeClr val="accent6"/>
                </a:solidFill>
                <a:latin typeface="Montserrat" pitchFamily="2" charset="77"/>
              </a:rPr>
              <a:t>Initial</a:t>
            </a:r>
          </a:p>
          <a:p>
            <a:r>
              <a:rPr lang="en-US" sz="1200" b="1" spc="-100" dirty="0">
                <a:solidFill>
                  <a:schemeClr val="accent6"/>
                </a:solidFill>
                <a:latin typeface="Montserrat" pitchFamily="2" charset="77"/>
              </a:rPr>
              <a:t>Launch Portal </a:t>
            </a:r>
          </a:p>
        </p:txBody>
      </p:sp>
      <p:sp>
        <p:nvSpPr>
          <p:cNvPr id="17" name="Oval 16">
            <a:hlinkClick r:id="rId7" action="ppaction://hlinksldjump"/>
            <a:extLst>
              <a:ext uri="{FF2B5EF4-FFF2-40B4-BE49-F238E27FC236}">
                <a16:creationId xmlns:a16="http://schemas.microsoft.com/office/drawing/2014/main" id="{955993BC-8423-EC20-2118-54C1AFCBEE63}"/>
              </a:ext>
            </a:extLst>
          </p:cNvPr>
          <p:cNvSpPr/>
          <p:nvPr/>
        </p:nvSpPr>
        <p:spPr>
          <a:xfrm>
            <a:off x="1997347" y="2873013"/>
            <a:ext cx="857120" cy="857120"/>
          </a:xfrm>
          <a:prstGeom prst="ellipse">
            <a:avLst/>
          </a:prstGeom>
          <a:solidFill>
            <a:srgbClr val="F89539"/>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hlinkClick r:id="rId8" action="ppaction://hlinksldjump"/>
            <a:extLst>
              <a:ext uri="{FF2B5EF4-FFF2-40B4-BE49-F238E27FC236}">
                <a16:creationId xmlns:a16="http://schemas.microsoft.com/office/drawing/2014/main" id="{42BF9D9C-16AE-3A21-171E-E92FCC34E33B}"/>
              </a:ext>
            </a:extLst>
          </p:cNvPr>
          <p:cNvSpPr/>
          <p:nvPr/>
        </p:nvSpPr>
        <p:spPr>
          <a:xfrm>
            <a:off x="1974946" y="4176057"/>
            <a:ext cx="857120" cy="857120"/>
          </a:xfrm>
          <a:prstGeom prst="ellipse">
            <a:avLst/>
          </a:prstGeom>
          <a:solidFill>
            <a:schemeClr val="bg1">
              <a:lumMod val="85000"/>
            </a:schemeClr>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3D7DB99C-27CA-FAFB-E4CD-95AA7EF26B85}"/>
              </a:ext>
            </a:extLst>
          </p:cNvPr>
          <p:cNvSpPr txBox="1"/>
          <p:nvPr/>
        </p:nvSpPr>
        <p:spPr>
          <a:xfrm>
            <a:off x="793573" y="4002792"/>
            <a:ext cx="1572879" cy="1015663"/>
          </a:xfrm>
          <a:prstGeom prst="rect">
            <a:avLst/>
          </a:prstGeom>
          <a:noFill/>
        </p:spPr>
        <p:txBody>
          <a:bodyPr wrap="square" rtlCol="0" anchor="b">
            <a:spAutoFit/>
          </a:bodyPr>
          <a:lstStyle/>
          <a:p>
            <a:r>
              <a:rPr lang="en-US" sz="1200" b="1" spc="-100" dirty="0">
                <a:solidFill>
                  <a:schemeClr val="accent6"/>
                </a:solidFill>
                <a:latin typeface="Montserrat" pitchFamily="2" charset="77"/>
              </a:rPr>
              <a:t>+2 Days</a:t>
            </a:r>
          </a:p>
          <a:p>
            <a:r>
              <a:rPr lang="en-US" sz="1200" spc="-100" dirty="0">
                <a:solidFill>
                  <a:schemeClr val="accent6"/>
                </a:solidFill>
                <a:latin typeface="Montserrat" pitchFamily="2" charset="77"/>
              </a:rPr>
              <a:t>Current Client Registration</a:t>
            </a:r>
          </a:p>
          <a:p>
            <a:r>
              <a:rPr lang="en-US" sz="1200" spc="-100" dirty="0">
                <a:solidFill>
                  <a:schemeClr val="accent6"/>
                </a:solidFill>
                <a:latin typeface="Montserrat" pitchFamily="2" charset="77"/>
              </a:rPr>
              <a:t>invitation</a:t>
            </a:r>
          </a:p>
          <a:p>
            <a:r>
              <a:rPr lang="en-US" sz="1200" spc="-100" dirty="0">
                <a:solidFill>
                  <a:schemeClr val="accent6"/>
                </a:solidFill>
                <a:latin typeface="Montserrat" pitchFamily="2" charset="77"/>
              </a:rPr>
              <a:t>Reminder</a:t>
            </a:r>
          </a:p>
        </p:txBody>
      </p:sp>
      <p:sp>
        <p:nvSpPr>
          <p:cNvPr id="29" name="Oval 28">
            <a:hlinkClick r:id="rId8" action="ppaction://hlinksldjump"/>
            <a:extLst>
              <a:ext uri="{FF2B5EF4-FFF2-40B4-BE49-F238E27FC236}">
                <a16:creationId xmlns:a16="http://schemas.microsoft.com/office/drawing/2014/main" id="{E248A5AE-836B-4A94-FF12-32A5D43D7A32}"/>
              </a:ext>
            </a:extLst>
          </p:cNvPr>
          <p:cNvSpPr/>
          <p:nvPr/>
        </p:nvSpPr>
        <p:spPr>
          <a:xfrm>
            <a:off x="1974946" y="5479101"/>
            <a:ext cx="857120" cy="857120"/>
          </a:xfrm>
          <a:prstGeom prst="ellipse">
            <a:avLst/>
          </a:prstGeom>
          <a:solidFill>
            <a:schemeClr val="bg1">
              <a:lumMod val="85000"/>
            </a:schemeClr>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4E0A4038-C6A4-9112-33D4-80E14F73A557}"/>
              </a:ext>
            </a:extLst>
          </p:cNvPr>
          <p:cNvSpPr txBox="1"/>
          <p:nvPr/>
        </p:nvSpPr>
        <p:spPr>
          <a:xfrm>
            <a:off x="793573" y="2805143"/>
            <a:ext cx="1778940" cy="830997"/>
          </a:xfrm>
          <a:prstGeom prst="rect">
            <a:avLst/>
          </a:prstGeom>
          <a:noFill/>
        </p:spPr>
        <p:txBody>
          <a:bodyPr wrap="square" rtlCol="0" anchor="b">
            <a:spAutoFit/>
          </a:bodyPr>
          <a:lstStyle/>
          <a:p>
            <a:r>
              <a:rPr lang="en-US" sz="1200" b="1" spc="-100" dirty="0">
                <a:solidFill>
                  <a:schemeClr val="accent6"/>
                </a:solidFill>
                <a:latin typeface="Montserrat" pitchFamily="2" charset="77"/>
              </a:rPr>
              <a:t>9 am Next Day</a:t>
            </a:r>
          </a:p>
          <a:p>
            <a:r>
              <a:rPr lang="en-US" sz="1200" spc="-100" dirty="0">
                <a:solidFill>
                  <a:schemeClr val="accent6"/>
                </a:solidFill>
                <a:latin typeface="Montserrat" pitchFamily="2" charset="77"/>
              </a:rPr>
              <a:t>Current Client Registration</a:t>
            </a:r>
          </a:p>
          <a:p>
            <a:r>
              <a:rPr lang="en-US" sz="1200" spc="-100" dirty="0">
                <a:solidFill>
                  <a:schemeClr val="accent6"/>
                </a:solidFill>
                <a:latin typeface="Montserrat" pitchFamily="2" charset="77"/>
              </a:rPr>
              <a:t>invitation</a:t>
            </a:r>
          </a:p>
        </p:txBody>
      </p:sp>
      <p:sp>
        <p:nvSpPr>
          <p:cNvPr id="46" name="TextBox 45">
            <a:extLst>
              <a:ext uri="{FF2B5EF4-FFF2-40B4-BE49-F238E27FC236}">
                <a16:creationId xmlns:a16="http://schemas.microsoft.com/office/drawing/2014/main" id="{B3480C43-229F-E424-FA56-7FED781C5B66}"/>
              </a:ext>
            </a:extLst>
          </p:cNvPr>
          <p:cNvSpPr txBox="1"/>
          <p:nvPr/>
        </p:nvSpPr>
        <p:spPr>
          <a:xfrm>
            <a:off x="261410" y="588940"/>
            <a:ext cx="3698194" cy="815608"/>
          </a:xfrm>
          <a:prstGeom prst="rect">
            <a:avLst/>
          </a:prstGeom>
          <a:noFill/>
        </p:spPr>
        <p:txBody>
          <a:bodyPr wrap="square" rtlCol="0" anchor="b">
            <a:spAutoFit/>
          </a:bodyPr>
          <a:lstStyle/>
          <a:p>
            <a:pPr algn="ctr">
              <a:spcAft>
                <a:spcPts val="300"/>
              </a:spcAft>
            </a:pPr>
            <a:r>
              <a:rPr lang="en-US" sz="1100" b="1" spc="-100" dirty="0">
                <a:solidFill>
                  <a:srgbClr val="F89539"/>
                </a:solidFill>
                <a:latin typeface="Montserrat" pitchFamily="2" charset="77"/>
              </a:rPr>
              <a:t>Current Client Registration Email Journey</a:t>
            </a:r>
          </a:p>
          <a:p>
            <a:pPr algn="ctr">
              <a:spcAft>
                <a:spcPts val="300"/>
              </a:spcAft>
            </a:pPr>
            <a:r>
              <a:rPr lang="en-US" sz="1000" spc="-100" dirty="0">
                <a:solidFill>
                  <a:schemeClr val="accent6"/>
                </a:solidFill>
                <a:latin typeface="Montserrat" pitchFamily="2" charset="77"/>
              </a:rPr>
              <a:t>When working with your CSA, you can elect for Axos to trigger an onboarding journey for your existing clients to register for the Portal.</a:t>
            </a:r>
          </a:p>
          <a:p>
            <a:pPr algn="ctr">
              <a:spcAft>
                <a:spcPts val="300"/>
              </a:spcAft>
            </a:pPr>
            <a:r>
              <a:rPr lang="en-US" sz="1100" b="1" i="1" spc="-100" dirty="0">
                <a:solidFill>
                  <a:schemeClr val="accent6"/>
                </a:solidFill>
                <a:latin typeface="Montserrat" pitchFamily="2" charset="77"/>
              </a:rPr>
              <a:t>Click on the Icons to View Emails</a:t>
            </a:r>
          </a:p>
        </p:txBody>
      </p:sp>
      <p:pic>
        <p:nvPicPr>
          <p:cNvPr id="89" name="Graphic 88" descr="Send outline">
            <a:hlinkClick r:id="rId8" action="ppaction://hlinksldjump"/>
            <a:extLst>
              <a:ext uri="{FF2B5EF4-FFF2-40B4-BE49-F238E27FC236}">
                <a16:creationId xmlns:a16="http://schemas.microsoft.com/office/drawing/2014/main" id="{262CA361-AE0D-8C8D-A70C-F9932270BAC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091640" y="5652709"/>
            <a:ext cx="555261" cy="555261"/>
          </a:xfrm>
          <a:prstGeom prst="rect">
            <a:avLst/>
          </a:prstGeom>
        </p:spPr>
      </p:pic>
      <p:pic>
        <p:nvPicPr>
          <p:cNvPr id="90" name="Graphic 89" descr="Send outline">
            <a:hlinkClick r:id="rId8" action="ppaction://hlinksldjump"/>
            <a:extLst>
              <a:ext uri="{FF2B5EF4-FFF2-40B4-BE49-F238E27FC236}">
                <a16:creationId xmlns:a16="http://schemas.microsoft.com/office/drawing/2014/main" id="{7F90CC2D-63E6-0BC8-8C8C-C2EB73B9F6A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091640" y="4327474"/>
            <a:ext cx="555261" cy="555261"/>
          </a:xfrm>
          <a:prstGeom prst="rect">
            <a:avLst/>
          </a:prstGeom>
        </p:spPr>
      </p:pic>
      <p:pic>
        <p:nvPicPr>
          <p:cNvPr id="91" name="Graphic 90" descr="Send outline">
            <a:hlinkClick r:id="rId7" action="ppaction://hlinksldjump"/>
            <a:extLst>
              <a:ext uri="{FF2B5EF4-FFF2-40B4-BE49-F238E27FC236}">
                <a16:creationId xmlns:a16="http://schemas.microsoft.com/office/drawing/2014/main" id="{5D64F5E1-EEFD-3DE7-8ADA-E65D1FAB5C7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125875" y="2995823"/>
            <a:ext cx="555261" cy="555261"/>
          </a:xfrm>
          <a:prstGeom prst="rect">
            <a:avLst/>
          </a:prstGeom>
        </p:spPr>
      </p:pic>
      <p:pic>
        <p:nvPicPr>
          <p:cNvPr id="93" name="Graphic 92" descr="Double Tap Gesture outline">
            <a:extLst>
              <a:ext uri="{FF2B5EF4-FFF2-40B4-BE49-F238E27FC236}">
                <a16:creationId xmlns:a16="http://schemas.microsoft.com/office/drawing/2014/main" id="{C8905BAA-0C0A-8C87-AA87-C9370124E7C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136834" y="1703851"/>
            <a:ext cx="627039" cy="627039"/>
          </a:xfrm>
          <a:prstGeom prst="rect">
            <a:avLst/>
          </a:prstGeom>
        </p:spPr>
      </p:pic>
      <p:sp>
        <p:nvSpPr>
          <p:cNvPr id="35" name="TextBox 34">
            <a:extLst>
              <a:ext uri="{FF2B5EF4-FFF2-40B4-BE49-F238E27FC236}">
                <a16:creationId xmlns:a16="http://schemas.microsoft.com/office/drawing/2014/main" id="{7D6E82F7-A342-6BE1-ABF9-8D8BEB5703AA}"/>
              </a:ext>
            </a:extLst>
          </p:cNvPr>
          <p:cNvSpPr txBox="1"/>
          <p:nvPr/>
        </p:nvSpPr>
        <p:spPr>
          <a:xfrm>
            <a:off x="793573" y="5320558"/>
            <a:ext cx="1316089" cy="1015663"/>
          </a:xfrm>
          <a:prstGeom prst="rect">
            <a:avLst/>
          </a:prstGeom>
          <a:noFill/>
        </p:spPr>
        <p:txBody>
          <a:bodyPr wrap="square" rtlCol="0" anchor="b">
            <a:spAutoFit/>
          </a:bodyPr>
          <a:lstStyle/>
          <a:p>
            <a:r>
              <a:rPr lang="en-US" sz="1200" b="1" spc="-100" dirty="0">
                <a:solidFill>
                  <a:schemeClr val="accent6"/>
                </a:solidFill>
                <a:latin typeface="Montserrat" pitchFamily="2" charset="77"/>
              </a:rPr>
              <a:t>+7 Days</a:t>
            </a:r>
          </a:p>
          <a:p>
            <a:r>
              <a:rPr lang="en-US" sz="1200" spc="-100" dirty="0">
                <a:solidFill>
                  <a:schemeClr val="accent6"/>
                </a:solidFill>
                <a:latin typeface="Montserrat" pitchFamily="2" charset="77"/>
              </a:rPr>
              <a:t>Current Client Registration</a:t>
            </a:r>
          </a:p>
          <a:p>
            <a:r>
              <a:rPr lang="en-US" sz="1200" spc="-100" dirty="0">
                <a:solidFill>
                  <a:schemeClr val="accent6"/>
                </a:solidFill>
                <a:latin typeface="Montserrat" pitchFamily="2" charset="77"/>
              </a:rPr>
              <a:t>invitation</a:t>
            </a:r>
          </a:p>
          <a:p>
            <a:r>
              <a:rPr lang="en-US" sz="1200" spc="-100" dirty="0">
                <a:solidFill>
                  <a:schemeClr val="accent6"/>
                </a:solidFill>
                <a:latin typeface="Montserrat" pitchFamily="2" charset="77"/>
              </a:rPr>
              <a:t>Reminder</a:t>
            </a:r>
          </a:p>
        </p:txBody>
      </p:sp>
      <p:cxnSp>
        <p:nvCxnSpPr>
          <p:cNvPr id="37" name="Straight Connector 36">
            <a:extLst>
              <a:ext uri="{FF2B5EF4-FFF2-40B4-BE49-F238E27FC236}">
                <a16:creationId xmlns:a16="http://schemas.microsoft.com/office/drawing/2014/main" id="{40350EC2-2FE0-3DF2-AA13-F0C572916841}"/>
              </a:ext>
            </a:extLst>
          </p:cNvPr>
          <p:cNvCxnSpPr>
            <a:cxnSpLocks/>
          </p:cNvCxnSpPr>
          <p:nvPr/>
        </p:nvCxnSpPr>
        <p:spPr>
          <a:xfrm flipH="1">
            <a:off x="6599940" y="2182075"/>
            <a:ext cx="37054" cy="3841752"/>
          </a:xfrm>
          <a:prstGeom prst="lin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cxnSp>
      <p:sp>
        <p:nvSpPr>
          <p:cNvPr id="38" name="Oval 37">
            <a:extLst>
              <a:ext uri="{FF2B5EF4-FFF2-40B4-BE49-F238E27FC236}">
                <a16:creationId xmlns:a16="http://schemas.microsoft.com/office/drawing/2014/main" id="{615F7849-2293-00F0-3F4A-27422C21DEB7}"/>
              </a:ext>
            </a:extLst>
          </p:cNvPr>
          <p:cNvSpPr/>
          <p:nvPr/>
        </p:nvSpPr>
        <p:spPr>
          <a:xfrm>
            <a:off x="6208434" y="1498327"/>
            <a:ext cx="857120" cy="857120"/>
          </a:xfrm>
          <a:prstGeom prst="ellipse">
            <a:avLst/>
          </a:prstGeom>
          <a:solidFill>
            <a:schemeClr val="accent6">
              <a:lumMod val="65000"/>
              <a:lumOff val="35000"/>
            </a:schemeClr>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5A4AB0E8-F1A1-5E29-0BDF-DC5750A220F5}"/>
              </a:ext>
            </a:extLst>
          </p:cNvPr>
          <p:cNvSpPr txBox="1"/>
          <p:nvPr/>
        </p:nvSpPr>
        <p:spPr>
          <a:xfrm>
            <a:off x="4990007" y="1737576"/>
            <a:ext cx="1445987" cy="461665"/>
          </a:xfrm>
          <a:prstGeom prst="rect">
            <a:avLst/>
          </a:prstGeom>
          <a:noFill/>
        </p:spPr>
        <p:txBody>
          <a:bodyPr wrap="square" rtlCol="0" anchor="b">
            <a:spAutoFit/>
          </a:bodyPr>
          <a:lstStyle/>
          <a:p>
            <a:r>
              <a:rPr lang="en-US" sz="1200" b="1" spc="-100" dirty="0">
                <a:solidFill>
                  <a:schemeClr val="accent6"/>
                </a:solidFill>
                <a:latin typeface="Montserrat" pitchFamily="2" charset="77"/>
              </a:rPr>
              <a:t>New Client Onboarded</a:t>
            </a:r>
          </a:p>
        </p:txBody>
      </p:sp>
      <p:sp>
        <p:nvSpPr>
          <p:cNvPr id="40" name="Oval 39">
            <a:hlinkClick r:id="rId13" action="ppaction://hlinksldjump"/>
            <a:extLst>
              <a:ext uri="{FF2B5EF4-FFF2-40B4-BE49-F238E27FC236}">
                <a16:creationId xmlns:a16="http://schemas.microsoft.com/office/drawing/2014/main" id="{D3F9B0AC-BA14-94EB-FF85-6663476467F4}"/>
              </a:ext>
            </a:extLst>
          </p:cNvPr>
          <p:cNvSpPr/>
          <p:nvPr/>
        </p:nvSpPr>
        <p:spPr>
          <a:xfrm>
            <a:off x="6193781" y="2873013"/>
            <a:ext cx="857120" cy="857120"/>
          </a:xfrm>
          <a:prstGeom prst="ellipse">
            <a:avLst/>
          </a:prstGeom>
          <a:solidFill>
            <a:schemeClr val="bg1">
              <a:lumMod val="85000"/>
            </a:schemeClr>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hlinkClick r:id="rId14" action="ppaction://hlinksldjump"/>
            <a:extLst>
              <a:ext uri="{FF2B5EF4-FFF2-40B4-BE49-F238E27FC236}">
                <a16:creationId xmlns:a16="http://schemas.microsoft.com/office/drawing/2014/main" id="{A12D6486-4440-DE5A-A52A-40C9DA43EB0E}"/>
              </a:ext>
            </a:extLst>
          </p:cNvPr>
          <p:cNvSpPr/>
          <p:nvPr/>
        </p:nvSpPr>
        <p:spPr>
          <a:xfrm>
            <a:off x="6171380" y="4176057"/>
            <a:ext cx="857120" cy="857120"/>
          </a:xfrm>
          <a:prstGeom prst="ellipse">
            <a:avLst/>
          </a:prstGeom>
          <a:solidFill>
            <a:schemeClr val="bg1">
              <a:lumMod val="85000"/>
            </a:schemeClr>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EDE3FF89-06A7-F042-1FE3-514C8A058A71}"/>
              </a:ext>
            </a:extLst>
          </p:cNvPr>
          <p:cNvSpPr txBox="1"/>
          <p:nvPr/>
        </p:nvSpPr>
        <p:spPr>
          <a:xfrm>
            <a:off x="4990007" y="4187458"/>
            <a:ext cx="1112902" cy="830997"/>
          </a:xfrm>
          <a:prstGeom prst="rect">
            <a:avLst/>
          </a:prstGeom>
          <a:noFill/>
        </p:spPr>
        <p:txBody>
          <a:bodyPr wrap="square" rtlCol="0" anchor="b">
            <a:spAutoFit/>
          </a:bodyPr>
          <a:lstStyle/>
          <a:p>
            <a:r>
              <a:rPr lang="en-US" sz="1200" b="1" spc="-100" dirty="0">
                <a:solidFill>
                  <a:schemeClr val="accent6"/>
                </a:solidFill>
                <a:latin typeface="Montserrat" pitchFamily="2" charset="77"/>
              </a:rPr>
              <a:t>+2 Days</a:t>
            </a:r>
          </a:p>
          <a:p>
            <a:r>
              <a:rPr lang="en-US" sz="1200" spc="-100" dirty="0">
                <a:solidFill>
                  <a:schemeClr val="accent6"/>
                </a:solidFill>
                <a:latin typeface="Montserrat" pitchFamily="2" charset="77"/>
              </a:rPr>
              <a:t>Registration</a:t>
            </a:r>
          </a:p>
          <a:p>
            <a:r>
              <a:rPr lang="en-US" sz="1200" spc="-100" dirty="0">
                <a:solidFill>
                  <a:schemeClr val="accent6"/>
                </a:solidFill>
                <a:latin typeface="Montserrat" pitchFamily="2" charset="77"/>
              </a:rPr>
              <a:t>invitation</a:t>
            </a:r>
          </a:p>
          <a:p>
            <a:r>
              <a:rPr lang="en-US" sz="1200" spc="-100" dirty="0">
                <a:solidFill>
                  <a:schemeClr val="accent6"/>
                </a:solidFill>
                <a:latin typeface="Montserrat" pitchFamily="2" charset="77"/>
              </a:rPr>
              <a:t>Reminder</a:t>
            </a:r>
          </a:p>
        </p:txBody>
      </p:sp>
      <p:sp>
        <p:nvSpPr>
          <p:cNvPr id="44" name="Oval 43">
            <a:hlinkClick r:id="rId14" action="ppaction://hlinksldjump"/>
            <a:extLst>
              <a:ext uri="{FF2B5EF4-FFF2-40B4-BE49-F238E27FC236}">
                <a16:creationId xmlns:a16="http://schemas.microsoft.com/office/drawing/2014/main" id="{C5D99E9F-7C63-CBB0-B96E-A9901A57CC4F}"/>
              </a:ext>
            </a:extLst>
          </p:cNvPr>
          <p:cNvSpPr/>
          <p:nvPr/>
        </p:nvSpPr>
        <p:spPr>
          <a:xfrm>
            <a:off x="6171380" y="5479101"/>
            <a:ext cx="857120" cy="857120"/>
          </a:xfrm>
          <a:prstGeom prst="ellipse">
            <a:avLst/>
          </a:prstGeom>
          <a:solidFill>
            <a:schemeClr val="bg1">
              <a:lumMod val="85000"/>
            </a:schemeClr>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536D8376-84A7-3179-CEEF-B414B21AEF7B}"/>
              </a:ext>
            </a:extLst>
          </p:cNvPr>
          <p:cNvSpPr txBox="1"/>
          <p:nvPr/>
        </p:nvSpPr>
        <p:spPr>
          <a:xfrm>
            <a:off x="4990007" y="2989809"/>
            <a:ext cx="1778940" cy="646331"/>
          </a:xfrm>
          <a:prstGeom prst="rect">
            <a:avLst/>
          </a:prstGeom>
          <a:noFill/>
        </p:spPr>
        <p:txBody>
          <a:bodyPr wrap="square" rtlCol="0" anchor="b">
            <a:spAutoFit/>
          </a:bodyPr>
          <a:lstStyle/>
          <a:p>
            <a:r>
              <a:rPr lang="en-US" sz="1200" b="1" spc="-100" dirty="0">
                <a:solidFill>
                  <a:schemeClr val="accent6"/>
                </a:solidFill>
                <a:latin typeface="Montserrat" pitchFamily="2" charset="77"/>
              </a:rPr>
              <a:t>9 am Next Day</a:t>
            </a:r>
          </a:p>
          <a:p>
            <a:r>
              <a:rPr lang="en-US" sz="1200" spc="-100" dirty="0">
                <a:solidFill>
                  <a:schemeClr val="accent6"/>
                </a:solidFill>
                <a:latin typeface="Montserrat" pitchFamily="2" charset="77"/>
              </a:rPr>
              <a:t>Registration</a:t>
            </a:r>
          </a:p>
          <a:p>
            <a:r>
              <a:rPr lang="en-US" sz="1200" spc="-100" dirty="0">
                <a:solidFill>
                  <a:schemeClr val="accent6"/>
                </a:solidFill>
                <a:latin typeface="Montserrat" pitchFamily="2" charset="77"/>
              </a:rPr>
              <a:t>invitation</a:t>
            </a:r>
          </a:p>
        </p:txBody>
      </p:sp>
      <p:pic>
        <p:nvPicPr>
          <p:cNvPr id="50" name="Graphic 49" descr="Send outline">
            <a:hlinkClick r:id="rId14" action="ppaction://hlinksldjump"/>
            <a:extLst>
              <a:ext uri="{FF2B5EF4-FFF2-40B4-BE49-F238E27FC236}">
                <a16:creationId xmlns:a16="http://schemas.microsoft.com/office/drawing/2014/main" id="{4F716C0B-636C-FCAE-182D-56D6D52CD9E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288074" y="5652709"/>
            <a:ext cx="555261" cy="555261"/>
          </a:xfrm>
          <a:prstGeom prst="rect">
            <a:avLst/>
          </a:prstGeom>
        </p:spPr>
      </p:pic>
      <p:pic>
        <p:nvPicPr>
          <p:cNvPr id="52" name="Graphic 51" descr="Send outline">
            <a:hlinkClick r:id="rId14" action="ppaction://hlinksldjump"/>
            <a:extLst>
              <a:ext uri="{FF2B5EF4-FFF2-40B4-BE49-F238E27FC236}">
                <a16:creationId xmlns:a16="http://schemas.microsoft.com/office/drawing/2014/main" id="{6256CDFD-69E2-CEBE-6F13-ADBC45AB4BD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288074" y="4327474"/>
            <a:ext cx="555261" cy="555261"/>
          </a:xfrm>
          <a:prstGeom prst="rect">
            <a:avLst/>
          </a:prstGeom>
        </p:spPr>
      </p:pic>
      <p:pic>
        <p:nvPicPr>
          <p:cNvPr id="53" name="Graphic 52" descr="Send outline">
            <a:hlinkClick r:id="rId13" action="ppaction://hlinksldjump"/>
            <a:extLst>
              <a:ext uri="{FF2B5EF4-FFF2-40B4-BE49-F238E27FC236}">
                <a16:creationId xmlns:a16="http://schemas.microsoft.com/office/drawing/2014/main" id="{DF6AA8B0-57E1-A662-20F8-A54F69485CF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322309" y="2995823"/>
            <a:ext cx="555261" cy="555261"/>
          </a:xfrm>
          <a:prstGeom prst="rect">
            <a:avLst/>
          </a:prstGeom>
        </p:spPr>
      </p:pic>
      <p:sp>
        <p:nvSpPr>
          <p:cNvPr id="55" name="TextBox 54">
            <a:extLst>
              <a:ext uri="{FF2B5EF4-FFF2-40B4-BE49-F238E27FC236}">
                <a16:creationId xmlns:a16="http://schemas.microsoft.com/office/drawing/2014/main" id="{3B84D329-1897-2E54-4BD2-A5D7BB92E8C4}"/>
              </a:ext>
            </a:extLst>
          </p:cNvPr>
          <p:cNvSpPr txBox="1"/>
          <p:nvPr/>
        </p:nvSpPr>
        <p:spPr>
          <a:xfrm>
            <a:off x="4990007" y="5505224"/>
            <a:ext cx="1091726" cy="830997"/>
          </a:xfrm>
          <a:prstGeom prst="rect">
            <a:avLst/>
          </a:prstGeom>
          <a:noFill/>
        </p:spPr>
        <p:txBody>
          <a:bodyPr wrap="square" rtlCol="0" anchor="b">
            <a:spAutoFit/>
          </a:bodyPr>
          <a:lstStyle/>
          <a:p>
            <a:r>
              <a:rPr lang="en-US" sz="1200" b="1" spc="-100" dirty="0">
                <a:solidFill>
                  <a:schemeClr val="accent6"/>
                </a:solidFill>
                <a:latin typeface="Montserrat" pitchFamily="2" charset="77"/>
              </a:rPr>
              <a:t>+7 Days</a:t>
            </a:r>
          </a:p>
          <a:p>
            <a:r>
              <a:rPr lang="en-US" sz="1200" spc="-100" dirty="0">
                <a:solidFill>
                  <a:schemeClr val="accent6"/>
                </a:solidFill>
                <a:latin typeface="Montserrat" pitchFamily="2" charset="77"/>
              </a:rPr>
              <a:t>Registration</a:t>
            </a:r>
          </a:p>
          <a:p>
            <a:r>
              <a:rPr lang="en-US" sz="1200" spc="-100" dirty="0">
                <a:solidFill>
                  <a:schemeClr val="accent6"/>
                </a:solidFill>
                <a:latin typeface="Montserrat" pitchFamily="2" charset="77"/>
              </a:rPr>
              <a:t>invitation</a:t>
            </a:r>
          </a:p>
          <a:p>
            <a:r>
              <a:rPr lang="en-US" sz="1200" spc="-100" dirty="0">
                <a:solidFill>
                  <a:schemeClr val="accent6"/>
                </a:solidFill>
                <a:latin typeface="Montserrat" pitchFamily="2" charset="77"/>
              </a:rPr>
              <a:t>Reminder</a:t>
            </a:r>
          </a:p>
        </p:txBody>
      </p:sp>
      <p:pic>
        <p:nvPicPr>
          <p:cNvPr id="59" name="Graphic 58" descr="Follow outline">
            <a:extLst>
              <a:ext uri="{FF2B5EF4-FFF2-40B4-BE49-F238E27FC236}">
                <a16:creationId xmlns:a16="http://schemas.microsoft.com/office/drawing/2014/main" id="{CBC0FAD8-0B38-0632-FCD1-93C4FBF9B12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328046" y="1595282"/>
            <a:ext cx="655418" cy="655418"/>
          </a:xfrm>
          <a:prstGeom prst="rect">
            <a:avLst/>
          </a:prstGeom>
        </p:spPr>
      </p:pic>
      <p:sp>
        <p:nvSpPr>
          <p:cNvPr id="60" name="Oval 59">
            <a:hlinkClick r:id="rId17" action="ppaction://hlinksldjump"/>
            <a:extLst>
              <a:ext uri="{FF2B5EF4-FFF2-40B4-BE49-F238E27FC236}">
                <a16:creationId xmlns:a16="http://schemas.microsoft.com/office/drawing/2014/main" id="{8B0D0AFB-C6B3-5044-3FF8-AD62CA893D71}"/>
              </a:ext>
            </a:extLst>
          </p:cNvPr>
          <p:cNvSpPr/>
          <p:nvPr/>
        </p:nvSpPr>
        <p:spPr>
          <a:xfrm>
            <a:off x="9191206" y="2986528"/>
            <a:ext cx="1016264" cy="1016264"/>
          </a:xfrm>
          <a:prstGeom prst="ellipse">
            <a:avLst/>
          </a:prstGeom>
          <a:solidFill>
            <a:schemeClr val="bg1">
              <a:lumMod val="85000"/>
            </a:schemeClr>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5" name="Graphic 64" descr="Smart Phone outline">
            <a:hlinkClick r:id="rId17" action="ppaction://hlinksldjump"/>
            <a:extLst>
              <a:ext uri="{FF2B5EF4-FFF2-40B4-BE49-F238E27FC236}">
                <a16:creationId xmlns:a16="http://schemas.microsoft.com/office/drawing/2014/main" id="{EBD4A34A-D198-D472-9DE6-8836B6FF0739}"/>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9326914" y="3106370"/>
            <a:ext cx="752109" cy="752109"/>
          </a:xfrm>
          <a:prstGeom prst="rect">
            <a:avLst/>
          </a:prstGeom>
        </p:spPr>
      </p:pic>
      <p:sp>
        <p:nvSpPr>
          <p:cNvPr id="6" name="TextBox 5">
            <a:extLst>
              <a:ext uri="{FF2B5EF4-FFF2-40B4-BE49-F238E27FC236}">
                <a16:creationId xmlns:a16="http://schemas.microsoft.com/office/drawing/2014/main" id="{E8F9D89D-85B8-D162-F5C2-41CD33DD7156}"/>
              </a:ext>
            </a:extLst>
          </p:cNvPr>
          <p:cNvSpPr txBox="1"/>
          <p:nvPr/>
        </p:nvSpPr>
        <p:spPr>
          <a:xfrm>
            <a:off x="4457844" y="588940"/>
            <a:ext cx="4040204" cy="830997"/>
          </a:xfrm>
          <a:prstGeom prst="rect">
            <a:avLst/>
          </a:prstGeom>
          <a:noFill/>
        </p:spPr>
        <p:txBody>
          <a:bodyPr wrap="square" rtlCol="0" anchor="b">
            <a:spAutoFit/>
          </a:bodyPr>
          <a:lstStyle/>
          <a:p>
            <a:pPr algn="ctr">
              <a:spcAft>
                <a:spcPts val="300"/>
              </a:spcAft>
            </a:pPr>
            <a:r>
              <a:rPr lang="en-US" sz="1200" b="1" spc="-100" dirty="0">
                <a:solidFill>
                  <a:srgbClr val="F89539"/>
                </a:solidFill>
                <a:latin typeface="Montserrat" pitchFamily="2" charset="77"/>
              </a:rPr>
              <a:t>New Client Registration Email Journey</a:t>
            </a:r>
          </a:p>
          <a:p>
            <a:pPr algn="ctr">
              <a:spcAft>
                <a:spcPts val="300"/>
              </a:spcAft>
            </a:pPr>
            <a:r>
              <a:rPr lang="en-US" sz="1000" spc="-100" dirty="0">
                <a:solidFill>
                  <a:schemeClr val="accent6"/>
                </a:solidFill>
                <a:latin typeface="Montserrat" pitchFamily="2" charset="77"/>
              </a:rPr>
              <a:t>Once your firm has been onboarded to the portal, any new clients that you add to your firm will receive an onboarding journey to register for the portal.</a:t>
            </a:r>
          </a:p>
          <a:p>
            <a:pPr algn="ctr">
              <a:spcAft>
                <a:spcPts val="300"/>
              </a:spcAft>
            </a:pPr>
            <a:r>
              <a:rPr lang="en-US" sz="1100" b="1" i="1" spc="-100" dirty="0">
                <a:solidFill>
                  <a:schemeClr val="accent6"/>
                </a:solidFill>
                <a:latin typeface="Montserrat" pitchFamily="2" charset="77"/>
              </a:rPr>
              <a:t>Click on the Icons to View Emails</a:t>
            </a:r>
          </a:p>
        </p:txBody>
      </p:sp>
    </p:spTree>
    <p:extLst>
      <p:ext uri="{BB962C8B-B14F-4D97-AF65-F5344CB8AC3E}">
        <p14:creationId xmlns:p14="http://schemas.microsoft.com/office/powerpoint/2010/main" val="203046084"/>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hlinkClick r:id="rId2" action="ppaction://hlinksldjump"/>
            <a:extLst>
              <a:ext uri="{FF2B5EF4-FFF2-40B4-BE49-F238E27FC236}">
                <a16:creationId xmlns:a16="http://schemas.microsoft.com/office/drawing/2014/main" id="{6470CECD-3AD8-90D0-495F-DDD871168430}"/>
              </a:ext>
            </a:extLst>
          </p:cNvPr>
          <p:cNvSpPr/>
          <p:nvPr/>
        </p:nvSpPr>
        <p:spPr>
          <a:xfrm>
            <a:off x="0" y="0"/>
            <a:ext cx="12192000" cy="6858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sp>
        <p:nvSpPr>
          <p:cNvPr id="8" name="TextBox 7">
            <a:extLst>
              <a:ext uri="{FF2B5EF4-FFF2-40B4-BE49-F238E27FC236}">
                <a16:creationId xmlns:a16="http://schemas.microsoft.com/office/drawing/2014/main" id="{372B97D1-2F5A-4C7E-E2B8-74B9C1AB49C2}"/>
              </a:ext>
            </a:extLst>
          </p:cNvPr>
          <p:cNvSpPr txBox="1"/>
          <p:nvPr/>
        </p:nvSpPr>
        <p:spPr>
          <a:xfrm>
            <a:off x="237432" y="276643"/>
            <a:ext cx="6809320" cy="338554"/>
          </a:xfrm>
          <a:prstGeom prst="rect">
            <a:avLst/>
          </a:prstGeom>
          <a:noFill/>
        </p:spPr>
        <p:txBody>
          <a:bodyPr wrap="square" rtlCol="0" anchor="b">
            <a:spAutoFit/>
          </a:bodyPr>
          <a:lstStyle/>
          <a:p>
            <a:pPr>
              <a:spcAft>
                <a:spcPts val="300"/>
              </a:spcAft>
            </a:pPr>
            <a:r>
              <a:rPr lang="en-US" sz="1600" b="1" spc="-100" dirty="0">
                <a:solidFill>
                  <a:schemeClr val="accent6"/>
                </a:solidFill>
                <a:latin typeface="Montserrat" pitchFamily="2" charset="77"/>
              </a:rPr>
              <a:t>Product Marketing – Email Example</a:t>
            </a:r>
          </a:p>
        </p:txBody>
      </p:sp>
      <p:sp>
        <p:nvSpPr>
          <p:cNvPr id="4" name="TextBox 3">
            <a:extLst>
              <a:ext uri="{FF2B5EF4-FFF2-40B4-BE49-F238E27FC236}">
                <a16:creationId xmlns:a16="http://schemas.microsoft.com/office/drawing/2014/main" id="{FD3F59FE-099F-DAC5-53D0-1DAD1D6EC8A1}"/>
              </a:ext>
            </a:extLst>
          </p:cNvPr>
          <p:cNvSpPr txBox="1"/>
          <p:nvPr/>
        </p:nvSpPr>
        <p:spPr>
          <a:xfrm>
            <a:off x="3231731" y="797346"/>
            <a:ext cx="2512759" cy="2015936"/>
          </a:xfrm>
          <a:prstGeom prst="rect">
            <a:avLst/>
          </a:prstGeom>
          <a:noFill/>
        </p:spPr>
        <p:txBody>
          <a:bodyPr wrap="square">
            <a:spAutoFit/>
          </a:bodyPr>
          <a:lstStyle/>
          <a:p>
            <a:pPr>
              <a:spcAft>
                <a:spcPts val="300"/>
              </a:spcAft>
            </a:pPr>
            <a:r>
              <a:rPr lang="en-US" sz="1600" b="1" spc="-100" dirty="0">
                <a:solidFill>
                  <a:schemeClr val="accent6"/>
                </a:solidFill>
                <a:latin typeface="Montserrat" pitchFamily="2" charset="77"/>
              </a:rPr>
              <a:t>Email Marketing Samples – Direct Deposit</a:t>
            </a:r>
          </a:p>
          <a:p>
            <a:pPr>
              <a:spcAft>
                <a:spcPts val="300"/>
              </a:spcAft>
            </a:pPr>
            <a:r>
              <a:rPr lang="en-US" sz="1200" spc="-100" dirty="0">
                <a:solidFill>
                  <a:schemeClr val="accent6"/>
                </a:solidFill>
                <a:latin typeface="Montserrat" pitchFamily="2" charset="77"/>
              </a:rPr>
              <a:t>Banking product email marketing will only be sent to clients who have enrolled in Investor Checking or have a previous relationship with Axos. </a:t>
            </a:r>
          </a:p>
          <a:p>
            <a:pPr>
              <a:spcAft>
                <a:spcPts val="300"/>
              </a:spcAft>
            </a:pPr>
            <a:endParaRPr lang="en-US" sz="1200" spc="-100" dirty="0">
              <a:solidFill>
                <a:schemeClr val="accent6"/>
              </a:solidFill>
              <a:latin typeface="Montserrat" pitchFamily="2" charset="77"/>
            </a:endParaRPr>
          </a:p>
        </p:txBody>
      </p:sp>
      <p:sp>
        <p:nvSpPr>
          <p:cNvPr id="14" name="TextBox 13">
            <a:extLst>
              <a:ext uri="{FF2B5EF4-FFF2-40B4-BE49-F238E27FC236}">
                <a16:creationId xmlns:a16="http://schemas.microsoft.com/office/drawing/2014/main" id="{F583658E-3C07-0AD8-E7AC-9EEB7F5709D4}"/>
              </a:ext>
            </a:extLst>
          </p:cNvPr>
          <p:cNvSpPr txBox="1"/>
          <p:nvPr/>
        </p:nvSpPr>
        <p:spPr>
          <a:xfrm>
            <a:off x="9297926" y="797346"/>
            <a:ext cx="2512759" cy="2239074"/>
          </a:xfrm>
          <a:prstGeom prst="rect">
            <a:avLst/>
          </a:prstGeom>
          <a:noFill/>
        </p:spPr>
        <p:txBody>
          <a:bodyPr wrap="square">
            <a:spAutoFit/>
          </a:bodyPr>
          <a:lstStyle/>
          <a:p>
            <a:pPr>
              <a:spcAft>
                <a:spcPts val="300"/>
              </a:spcAft>
            </a:pPr>
            <a:r>
              <a:rPr lang="en-US" sz="1600" b="1" spc="-100" dirty="0">
                <a:solidFill>
                  <a:schemeClr val="accent6"/>
                </a:solidFill>
                <a:latin typeface="Montserrat" pitchFamily="2" charset="77"/>
              </a:rPr>
              <a:t>Email Marketing Samples – Overdraft Line of Credit</a:t>
            </a:r>
          </a:p>
          <a:p>
            <a:pPr>
              <a:spcAft>
                <a:spcPts val="300"/>
              </a:spcAft>
            </a:pPr>
            <a:r>
              <a:rPr lang="en-US" sz="1200" spc="-100" dirty="0">
                <a:solidFill>
                  <a:schemeClr val="accent6"/>
                </a:solidFill>
                <a:latin typeface="Montserrat" pitchFamily="2" charset="77"/>
              </a:rPr>
              <a:t>Banking product email marketing will only be sent to clients who have enrolled in Investor Checking or have a previous relationship with Axos. </a:t>
            </a:r>
          </a:p>
          <a:p>
            <a:pPr>
              <a:spcAft>
                <a:spcPts val="300"/>
              </a:spcAft>
            </a:pPr>
            <a:endParaRPr lang="en-US" sz="1200" spc="-100" dirty="0">
              <a:solidFill>
                <a:schemeClr val="accent6"/>
              </a:solidFill>
              <a:latin typeface="Montserrat" pitchFamily="2" charset="77"/>
            </a:endParaRPr>
          </a:p>
          <a:p>
            <a:pPr>
              <a:spcAft>
                <a:spcPts val="300"/>
              </a:spcAft>
            </a:pPr>
            <a:endParaRPr lang="en-US" sz="1200" spc="-100" dirty="0">
              <a:solidFill>
                <a:schemeClr val="accent6"/>
              </a:solidFill>
              <a:latin typeface="Montserrat" pitchFamily="2" charset="77"/>
            </a:endParaRPr>
          </a:p>
        </p:txBody>
      </p:sp>
      <p:pic>
        <p:nvPicPr>
          <p:cNvPr id="2" name="Picture 1">
            <a:extLst>
              <a:ext uri="{FF2B5EF4-FFF2-40B4-BE49-F238E27FC236}">
                <a16:creationId xmlns:a16="http://schemas.microsoft.com/office/drawing/2014/main" id="{1A59B82D-79DD-4C2C-8775-A5A7BCA88DC5}"/>
              </a:ext>
            </a:extLst>
          </p:cNvPr>
          <p:cNvPicPr>
            <a:picLocks noChangeAspect="1"/>
          </p:cNvPicPr>
          <p:nvPr/>
        </p:nvPicPr>
        <p:blipFill>
          <a:blip r:embed="rId3"/>
          <a:stretch>
            <a:fillRect/>
          </a:stretch>
        </p:blipFill>
        <p:spPr>
          <a:xfrm>
            <a:off x="454581" y="705914"/>
            <a:ext cx="2658667" cy="4892187"/>
          </a:xfrm>
          <a:prstGeom prst="rect">
            <a:avLst/>
          </a:prstGeom>
          <a:ln>
            <a:solidFill>
              <a:schemeClr val="accent6"/>
            </a:solidFill>
          </a:ln>
        </p:spPr>
      </p:pic>
      <p:pic>
        <p:nvPicPr>
          <p:cNvPr id="3" name="Picture 2">
            <a:extLst>
              <a:ext uri="{FF2B5EF4-FFF2-40B4-BE49-F238E27FC236}">
                <a16:creationId xmlns:a16="http://schemas.microsoft.com/office/drawing/2014/main" id="{97547D99-94E3-82D7-38DF-A783BFB9DA86}"/>
              </a:ext>
            </a:extLst>
          </p:cNvPr>
          <p:cNvPicPr>
            <a:picLocks noChangeAspect="1"/>
          </p:cNvPicPr>
          <p:nvPr/>
        </p:nvPicPr>
        <p:blipFill>
          <a:blip r:embed="rId4"/>
          <a:stretch>
            <a:fillRect/>
          </a:stretch>
        </p:blipFill>
        <p:spPr>
          <a:xfrm>
            <a:off x="5862973" y="705914"/>
            <a:ext cx="3275721" cy="3821676"/>
          </a:xfrm>
          <a:prstGeom prst="rect">
            <a:avLst/>
          </a:prstGeom>
          <a:noFill/>
          <a:ln>
            <a:solidFill>
              <a:schemeClr val="accent6"/>
            </a:solidFill>
          </a:ln>
        </p:spPr>
      </p:pic>
      <p:pic>
        <p:nvPicPr>
          <p:cNvPr id="6" name="Graphic 5" descr="Back outline">
            <a:hlinkClick r:id="rId2" action="ppaction://hlinksldjump"/>
            <a:extLst>
              <a:ext uri="{FF2B5EF4-FFF2-40B4-BE49-F238E27FC236}">
                <a16:creationId xmlns:a16="http://schemas.microsoft.com/office/drawing/2014/main" id="{D30F30B0-9EFB-7ED4-59DB-5CB0B6C9B37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503015" y="5763999"/>
            <a:ext cx="914400" cy="914400"/>
          </a:xfrm>
          <a:prstGeom prst="rect">
            <a:avLst/>
          </a:prstGeom>
        </p:spPr>
      </p:pic>
      <p:sp>
        <p:nvSpPr>
          <p:cNvPr id="7" name="TextBox 6">
            <a:extLst>
              <a:ext uri="{FF2B5EF4-FFF2-40B4-BE49-F238E27FC236}">
                <a16:creationId xmlns:a16="http://schemas.microsoft.com/office/drawing/2014/main" id="{BACC48CE-BDA2-25B1-82CA-74344C71B675}"/>
              </a:ext>
            </a:extLst>
          </p:cNvPr>
          <p:cNvSpPr txBox="1"/>
          <p:nvPr/>
        </p:nvSpPr>
        <p:spPr>
          <a:xfrm>
            <a:off x="10264544" y="6547594"/>
            <a:ext cx="1986261" cy="261610"/>
          </a:xfrm>
          <a:prstGeom prst="rect">
            <a:avLst/>
          </a:prstGeom>
          <a:noFill/>
        </p:spPr>
        <p:txBody>
          <a:bodyPr wrap="square">
            <a:spAutoFit/>
          </a:bodyPr>
          <a:lstStyle/>
          <a:p>
            <a:pPr>
              <a:spcAft>
                <a:spcPts val="300"/>
              </a:spcAft>
            </a:pPr>
            <a:r>
              <a:rPr lang="en-US" sz="1100" b="1" u="sng" dirty="0">
                <a:solidFill>
                  <a:schemeClr val="accent6">
                    <a:lumMod val="65000"/>
                    <a:lumOff val="35000"/>
                  </a:schemeClr>
                </a:solidFill>
                <a:latin typeface="Montserrat" pitchFamily="2" charset="77"/>
                <a:hlinkClick r:id="rId2" action="ppaction://hlinksldjump">
                  <a:extLst>
                    <a:ext uri="{A12FA001-AC4F-418D-AE19-62706E023703}">
                      <ahyp:hlinkClr xmlns:ahyp="http://schemas.microsoft.com/office/drawing/2018/hyperlinkcolor" val="tx"/>
                    </a:ext>
                  </a:extLst>
                </a:hlinkClick>
              </a:rPr>
              <a:t>Return to Main Page</a:t>
            </a:r>
            <a:endParaRPr lang="en-US" sz="1100" u="sng" dirty="0">
              <a:solidFill>
                <a:schemeClr val="accent6">
                  <a:lumMod val="65000"/>
                  <a:lumOff val="35000"/>
                </a:schemeClr>
              </a:solidFill>
              <a:latin typeface="Montserrat" pitchFamily="2" charset="77"/>
            </a:endParaRPr>
          </a:p>
        </p:txBody>
      </p:sp>
      <p:pic>
        <p:nvPicPr>
          <p:cNvPr id="9" name="Graphic 8" descr="Back outline">
            <a:hlinkClick r:id="rId7" action="ppaction://hlinksldjump"/>
            <a:extLst>
              <a:ext uri="{FF2B5EF4-FFF2-40B4-BE49-F238E27FC236}">
                <a16:creationId xmlns:a16="http://schemas.microsoft.com/office/drawing/2014/main" id="{1DF2D6CB-6ACD-F8A8-862C-9C427E3420B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87445" y="5763999"/>
            <a:ext cx="914400" cy="914400"/>
          </a:xfrm>
          <a:prstGeom prst="rect">
            <a:avLst/>
          </a:prstGeom>
        </p:spPr>
      </p:pic>
      <p:sp>
        <p:nvSpPr>
          <p:cNvPr id="13" name="TextBox 12">
            <a:hlinkClick r:id="rId7" action="ppaction://hlinksldjump"/>
            <a:extLst>
              <a:ext uri="{FF2B5EF4-FFF2-40B4-BE49-F238E27FC236}">
                <a16:creationId xmlns:a16="http://schemas.microsoft.com/office/drawing/2014/main" id="{3E891D61-75D7-E0D6-815C-B908FE7D8F13}"/>
              </a:ext>
            </a:extLst>
          </p:cNvPr>
          <p:cNvSpPr txBox="1"/>
          <p:nvPr/>
        </p:nvSpPr>
        <p:spPr>
          <a:xfrm>
            <a:off x="8348974" y="6547594"/>
            <a:ext cx="1986261" cy="261610"/>
          </a:xfrm>
          <a:prstGeom prst="rect">
            <a:avLst/>
          </a:prstGeom>
          <a:noFill/>
        </p:spPr>
        <p:txBody>
          <a:bodyPr wrap="square">
            <a:spAutoFit/>
          </a:bodyPr>
          <a:lstStyle/>
          <a:p>
            <a:pPr>
              <a:spcAft>
                <a:spcPts val="300"/>
              </a:spcAft>
            </a:pPr>
            <a:r>
              <a:rPr lang="en-US" sz="1100" b="1" u="sng" dirty="0">
                <a:solidFill>
                  <a:schemeClr val="accent6">
                    <a:lumMod val="65000"/>
                    <a:lumOff val="35000"/>
                  </a:schemeClr>
                </a:solidFill>
                <a:latin typeface="Montserrat" pitchFamily="2" charset="77"/>
                <a:hlinkClick r:id="rId7" action="ppaction://hlinksldjump">
                  <a:extLst>
                    <a:ext uri="{A12FA001-AC4F-418D-AE19-62706E023703}">
                      <ahyp:hlinkClr xmlns:ahyp="http://schemas.microsoft.com/office/drawing/2018/hyperlinkcolor" val="tx"/>
                    </a:ext>
                  </a:extLst>
                </a:hlinkClick>
              </a:rPr>
              <a:t>Return to Touchpoints</a:t>
            </a:r>
            <a:endParaRPr lang="en-US" sz="1100" u="sng" dirty="0">
              <a:solidFill>
                <a:schemeClr val="accent6">
                  <a:lumMod val="65000"/>
                  <a:lumOff val="35000"/>
                </a:schemeClr>
              </a:solidFill>
              <a:latin typeface="Montserrat" pitchFamily="2" charset="77"/>
            </a:endParaRPr>
          </a:p>
        </p:txBody>
      </p:sp>
    </p:spTree>
    <p:extLst>
      <p:ext uri="{BB962C8B-B14F-4D97-AF65-F5344CB8AC3E}">
        <p14:creationId xmlns:p14="http://schemas.microsoft.com/office/powerpoint/2010/main" val="333525306"/>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ction="ppaction://hlinksldjump"/>
            <a:extLst>
              <a:ext uri="{FF2B5EF4-FFF2-40B4-BE49-F238E27FC236}">
                <a16:creationId xmlns:a16="http://schemas.microsoft.com/office/drawing/2014/main" id="{FFFD6446-0F77-99AE-A8E4-52C63710EAD4}"/>
              </a:ext>
            </a:extLst>
          </p:cNvPr>
          <p:cNvSpPr/>
          <p:nvPr/>
        </p:nvSpPr>
        <p:spPr>
          <a:xfrm>
            <a:off x="0" y="0"/>
            <a:ext cx="12192000" cy="6858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sp>
        <p:nvSpPr>
          <p:cNvPr id="8" name="TextBox 7">
            <a:extLst>
              <a:ext uri="{FF2B5EF4-FFF2-40B4-BE49-F238E27FC236}">
                <a16:creationId xmlns:a16="http://schemas.microsoft.com/office/drawing/2014/main" id="{372B97D1-2F5A-4C7E-E2B8-74B9C1AB49C2}"/>
              </a:ext>
            </a:extLst>
          </p:cNvPr>
          <p:cNvSpPr txBox="1"/>
          <p:nvPr/>
        </p:nvSpPr>
        <p:spPr>
          <a:xfrm>
            <a:off x="237432" y="276643"/>
            <a:ext cx="6809320" cy="338554"/>
          </a:xfrm>
          <a:prstGeom prst="rect">
            <a:avLst/>
          </a:prstGeom>
          <a:noFill/>
        </p:spPr>
        <p:txBody>
          <a:bodyPr wrap="square" rtlCol="0" anchor="b">
            <a:spAutoFit/>
          </a:bodyPr>
          <a:lstStyle/>
          <a:p>
            <a:pPr>
              <a:spcAft>
                <a:spcPts val="300"/>
              </a:spcAft>
            </a:pPr>
            <a:r>
              <a:rPr lang="en-US" sz="1600" b="1" spc="-100" dirty="0">
                <a:solidFill>
                  <a:schemeClr val="accent6"/>
                </a:solidFill>
                <a:latin typeface="Montserrat" pitchFamily="2" charset="77"/>
              </a:rPr>
              <a:t>Investor Checking Abandoned Application – Email Example</a:t>
            </a:r>
          </a:p>
        </p:txBody>
      </p:sp>
      <p:sp>
        <p:nvSpPr>
          <p:cNvPr id="4" name="TextBox 3">
            <a:extLst>
              <a:ext uri="{FF2B5EF4-FFF2-40B4-BE49-F238E27FC236}">
                <a16:creationId xmlns:a16="http://schemas.microsoft.com/office/drawing/2014/main" id="{FD3F59FE-099F-DAC5-53D0-1DAD1D6EC8A1}"/>
              </a:ext>
            </a:extLst>
          </p:cNvPr>
          <p:cNvSpPr txBox="1"/>
          <p:nvPr/>
        </p:nvSpPr>
        <p:spPr>
          <a:xfrm>
            <a:off x="5538703" y="1108131"/>
            <a:ext cx="2512759" cy="1361911"/>
          </a:xfrm>
          <a:prstGeom prst="rect">
            <a:avLst/>
          </a:prstGeom>
          <a:noFill/>
        </p:spPr>
        <p:txBody>
          <a:bodyPr wrap="square">
            <a:spAutoFit/>
          </a:bodyPr>
          <a:lstStyle/>
          <a:p>
            <a:pPr>
              <a:spcAft>
                <a:spcPts val="300"/>
              </a:spcAft>
            </a:pPr>
            <a:r>
              <a:rPr lang="en-US" sz="1600" b="1" spc="-100" dirty="0">
                <a:solidFill>
                  <a:schemeClr val="accent6"/>
                </a:solidFill>
                <a:latin typeface="Montserrat" pitchFamily="2" charset="77"/>
              </a:rPr>
              <a:t>Email Communication Sample</a:t>
            </a:r>
          </a:p>
          <a:p>
            <a:pPr>
              <a:spcAft>
                <a:spcPts val="300"/>
              </a:spcAft>
            </a:pPr>
            <a:r>
              <a:rPr lang="en-US" sz="1200" spc="-100" dirty="0">
                <a:solidFill>
                  <a:schemeClr val="accent6"/>
                </a:solidFill>
                <a:latin typeface="Montserrat" pitchFamily="2" charset="77"/>
              </a:rPr>
              <a:t>This is an example of an email your client would receive if they started the Investor Checking application but weren’t able to complete it.</a:t>
            </a:r>
            <a:endParaRPr lang="en-US" sz="1000" spc="-100" dirty="0">
              <a:solidFill>
                <a:schemeClr val="accent6"/>
              </a:solidFill>
              <a:latin typeface="Montserrat" pitchFamily="2" charset="77"/>
            </a:endParaRPr>
          </a:p>
        </p:txBody>
      </p:sp>
      <p:pic>
        <p:nvPicPr>
          <p:cNvPr id="6" name="Graphic 5" descr="Back outline">
            <a:hlinkClick r:id="rId2" action="ppaction://hlinksldjump"/>
            <a:extLst>
              <a:ext uri="{FF2B5EF4-FFF2-40B4-BE49-F238E27FC236}">
                <a16:creationId xmlns:a16="http://schemas.microsoft.com/office/drawing/2014/main" id="{D30F30B0-9EFB-7ED4-59DB-5CB0B6C9B37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03015" y="5763999"/>
            <a:ext cx="914400" cy="914400"/>
          </a:xfrm>
          <a:prstGeom prst="rect">
            <a:avLst/>
          </a:prstGeom>
        </p:spPr>
      </p:pic>
      <p:sp>
        <p:nvSpPr>
          <p:cNvPr id="7" name="TextBox 6">
            <a:extLst>
              <a:ext uri="{FF2B5EF4-FFF2-40B4-BE49-F238E27FC236}">
                <a16:creationId xmlns:a16="http://schemas.microsoft.com/office/drawing/2014/main" id="{BACC48CE-BDA2-25B1-82CA-74344C71B675}"/>
              </a:ext>
            </a:extLst>
          </p:cNvPr>
          <p:cNvSpPr txBox="1"/>
          <p:nvPr/>
        </p:nvSpPr>
        <p:spPr>
          <a:xfrm>
            <a:off x="10264544" y="6547594"/>
            <a:ext cx="1986261" cy="261610"/>
          </a:xfrm>
          <a:prstGeom prst="rect">
            <a:avLst/>
          </a:prstGeom>
          <a:noFill/>
        </p:spPr>
        <p:txBody>
          <a:bodyPr wrap="square">
            <a:spAutoFit/>
          </a:bodyPr>
          <a:lstStyle/>
          <a:p>
            <a:pPr>
              <a:spcAft>
                <a:spcPts val="300"/>
              </a:spcAft>
            </a:pPr>
            <a:r>
              <a:rPr lang="en-US" sz="1100" b="1" u="sng" dirty="0">
                <a:solidFill>
                  <a:schemeClr val="accent6">
                    <a:lumMod val="65000"/>
                    <a:lumOff val="35000"/>
                  </a:schemeClr>
                </a:solidFill>
                <a:latin typeface="Montserrat" pitchFamily="2" charset="77"/>
                <a:hlinkClick r:id="rId2" action="ppaction://hlinksldjump">
                  <a:extLst>
                    <a:ext uri="{A12FA001-AC4F-418D-AE19-62706E023703}">
                      <ahyp:hlinkClr xmlns:ahyp="http://schemas.microsoft.com/office/drawing/2018/hyperlinkcolor" val="tx"/>
                    </a:ext>
                  </a:extLst>
                </a:hlinkClick>
              </a:rPr>
              <a:t>Return to Main Page</a:t>
            </a:r>
            <a:endParaRPr lang="en-US" sz="1100" u="sng" dirty="0">
              <a:solidFill>
                <a:schemeClr val="accent6">
                  <a:lumMod val="65000"/>
                  <a:lumOff val="35000"/>
                </a:schemeClr>
              </a:solidFill>
              <a:latin typeface="Montserrat" pitchFamily="2" charset="77"/>
            </a:endParaRPr>
          </a:p>
        </p:txBody>
      </p:sp>
      <p:pic>
        <p:nvPicPr>
          <p:cNvPr id="9" name="Graphic 8" descr="Back outline">
            <a:hlinkClick r:id="rId5" action="ppaction://hlinksldjump"/>
            <a:extLst>
              <a:ext uri="{FF2B5EF4-FFF2-40B4-BE49-F238E27FC236}">
                <a16:creationId xmlns:a16="http://schemas.microsoft.com/office/drawing/2014/main" id="{1DF2D6CB-6ACD-F8A8-862C-9C427E3420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87445" y="5763999"/>
            <a:ext cx="914400" cy="914400"/>
          </a:xfrm>
          <a:prstGeom prst="rect">
            <a:avLst/>
          </a:prstGeom>
        </p:spPr>
      </p:pic>
      <p:sp>
        <p:nvSpPr>
          <p:cNvPr id="13" name="TextBox 12">
            <a:hlinkClick r:id="rId5" action="ppaction://hlinksldjump"/>
            <a:extLst>
              <a:ext uri="{FF2B5EF4-FFF2-40B4-BE49-F238E27FC236}">
                <a16:creationId xmlns:a16="http://schemas.microsoft.com/office/drawing/2014/main" id="{3E891D61-75D7-E0D6-815C-B908FE7D8F13}"/>
              </a:ext>
            </a:extLst>
          </p:cNvPr>
          <p:cNvSpPr txBox="1"/>
          <p:nvPr/>
        </p:nvSpPr>
        <p:spPr>
          <a:xfrm>
            <a:off x="8348974" y="6547594"/>
            <a:ext cx="1986261" cy="261610"/>
          </a:xfrm>
          <a:prstGeom prst="rect">
            <a:avLst/>
          </a:prstGeom>
          <a:noFill/>
        </p:spPr>
        <p:txBody>
          <a:bodyPr wrap="square">
            <a:spAutoFit/>
          </a:bodyPr>
          <a:lstStyle/>
          <a:p>
            <a:pPr>
              <a:spcAft>
                <a:spcPts val="300"/>
              </a:spcAft>
            </a:pPr>
            <a:r>
              <a:rPr lang="en-US" sz="1100" b="1" u="sng" dirty="0">
                <a:solidFill>
                  <a:schemeClr val="accent6">
                    <a:lumMod val="65000"/>
                    <a:lumOff val="35000"/>
                  </a:schemeClr>
                </a:solidFill>
                <a:latin typeface="Montserrat" pitchFamily="2" charset="77"/>
                <a:hlinkClick r:id="rId5" action="ppaction://hlinksldjump">
                  <a:extLst>
                    <a:ext uri="{A12FA001-AC4F-418D-AE19-62706E023703}">
                      <ahyp:hlinkClr xmlns:ahyp="http://schemas.microsoft.com/office/drawing/2018/hyperlinkcolor" val="tx"/>
                    </a:ext>
                  </a:extLst>
                </a:hlinkClick>
              </a:rPr>
              <a:t>Return to Touchpoints</a:t>
            </a:r>
            <a:endParaRPr lang="en-US" sz="1100" u="sng" dirty="0">
              <a:solidFill>
                <a:schemeClr val="accent6">
                  <a:lumMod val="65000"/>
                  <a:lumOff val="35000"/>
                </a:schemeClr>
              </a:solidFill>
              <a:latin typeface="Montserrat" pitchFamily="2" charset="77"/>
            </a:endParaRPr>
          </a:p>
        </p:txBody>
      </p:sp>
      <p:pic>
        <p:nvPicPr>
          <p:cNvPr id="10" name="Picture 9" descr="A screenshot of a application&#10;&#10;Description automatically generated">
            <a:extLst>
              <a:ext uri="{FF2B5EF4-FFF2-40B4-BE49-F238E27FC236}">
                <a16:creationId xmlns:a16="http://schemas.microsoft.com/office/drawing/2014/main" id="{6BC5AA9F-DF79-F000-3789-1D77E348895C}"/>
              </a:ext>
            </a:extLst>
          </p:cNvPr>
          <p:cNvPicPr>
            <a:picLocks noChangeAspect="1"/>
          </p:cNvPicPr>
          <p:nvPr/>
        </p:nvPicPr>
        <p:blipFill>
          <a:blip r:embed="rId6"/>
          <a:stretch>
            <a:fillRect/>
          </a:stretch>
        </p:blipFill>
        <p:spPr>
          <a:xfrm>
            <a:off x="1056616" y="1082572"/>
            <a:ext cx="4261093" cy="4935766"/>
          </a:xfrm>
          <a:prstGeom prst="rect">
            <a:avLst/>
          </a:prstGeom>
          <a:ln>
            <a:solidFill>
              <a:schemeClr val="accent6"/>
            </a:solidFill>
          </a:ln>
        </p:spPr>
      </p:pic>
    </p:spTree>
    <p:extLst>
      <p:ext uri="{BB962C8B-B14F-4D97-AF65-F5344CB8AC3E}">
        <p14:creationId xmlns:p14="http://schemas.microsoft.com/office/powerpoint/2010/main" val="3371873990"/>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rId2" action="ppaction://hlinksldjump"/>
            <a:extLst>
              <a:ext uri="{FF2B5EF4-FFF2-40B4-BE49-F238E27FC236}">
                <a16:creationId xmlns:a16="http://schemas.microsoft.com/office/drawing/2014/main" id="{D2162B62-26AE-B764-B155-CB415D038CF0}"/>
              </a:ext>
            </a:extLst>
          </p:cNvPr>
          <p:cNvSpPr/>
          <p:nvPr/>
        </p:nvSpPr>
        <p:spPr>
          <a:xfrm>
            <a:off x="0" y="0"/>
            <a:ext cx="12192000" cy="6858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pic>
        <p:nvPicPr>
          <p:cNvPr id="4" name="Picture 3" descr="A screenshot of a website&#10;&#10;Description automatically generated">
            <a:extLst>
              <a:ext uri="{FF2B5EF4-FFF2-40B4-BE49-F238E27FC236}">
                <a16:creationId xmlns:a16="http://schemas.microsoft.com/office/drawing/2014/main" id="{80544556-A411-20FB-6074-902E6E74C5E4}"/>
              </a:ext>
            </a:extLst>
          </p:cNvPr>
          <p:cNvPicPr>
            <a:picLocks noChangeAspect="1"/>
          </p:cNvPicPr>
          <p:nvPr/>
        </p:nvPicPr>
        <p:blipFill rotWithShape="1">
          <a:blip r:embed="rId3"/>
          <a:srcRect l="8442" t="18104" r="8656" b="6911"/>
          <a:stretch/>
        </p:blipFill>
        <p:spPr>
          <a:xfrm>
            <a:off x="176169" y="184499"/>
            <a:ext cx="5599808" cy="6489002"/>
          </a:xfrm>
          <a:prstGeom prst="rect">
            <a:avLst/>
          </a:prstGeom>
        </p:spPr>
      </p:pic>
      <p:sp>
        <p:nvSpPr>
          <p:cNvPr id="8" name="TextBox 7">
            <a:extLst>
              <a:ext uri="{FF2B5EF4-FFF2-40B4-BE49-F238E27FC236}">
                <a16:creationId xmlns:a16="http://schemas.microsoft.com/office/drawing/2014/main" id="{372B97D1-2F5A-4C7E-E2B8-74B9C1AB49C2}"/>
              </a:ext>
            </a:extLst>
          </p:cNvPr>
          <p:cNvSpPr txBox="1"/>
          <p:nvPr/>
        </p:nvSpPr>
        <p:spPr>
          <a:xfrm>
            <a:off x="6000058" y="1863521"/>
            <a:ext cx="5140522" cy="2085186"/>
          </a:xfrm>
          <a:prstGeom prst="rect">
            <a:avLst/>
          </a:prstGeom>
          <a:noFill/>
        </p:spPr>
        <p:txBody>
          <a:bodyPr wrap="square" rtlCol="0" anchor="b">
            <a:spAutoFit/>
          </a:bodyPr>
          <a:lstStyle/>
          <a:p>
            <a:pPr>
              <a:spcAft>
                <a:spcPts val="300"/>
              </a:spcAft>
            </a:pPr>
            <a:r>
              <a:rPr lang="en-US" sz="1600" b="1" spc="-100" dirty="0">
                <a:solidFill>
                  <a:schemeClr val="accent6"/>
                </a:solidFill>
                <a:latin typeface="Montserrat" pitchFamily="2" charset="77"/>
              </a:rPr>
              <a:t>Invitation to Register – Current Clients</a:t>
            </a:r>
          </a:p>
          <a:p>
            <a:pPr>
              <a:spcAft>
                <a:spcPts val="300"/>
              </a:spcAft>
            </a:pPr>
            <a:r>
              <a:rPr lang="en-US" sz="1200" spc="-100" dirty="0">
                <a:solidFill>
                  <a:schemeClr val="accent6"/>
                </a:solidFill>
                <a:latin typeface="Montserrat" pitchFamily="2" charset="77"/>
              </a:rPr>
              <a:t>Once your portal onboarding is complete, this is the email your current clients will receive to register for the portal.</a:t>
            </a:r>
          </a:p>
          <a:p>
            <a:pPr>
              <a:spcAft>
                <a:spcPts val="300"/>
              </a:spcAft>
            </a:pPr>
            <a:endParaRPr lang="en-US" sz="1200" b="1" spc="-100" dirty="0">
              <a:solidFill>
                <a:schemeClr val="accent6"/>
              </a:solidFill>
              <a:latin typeface="Montserrat" pitchFamily="2" charset="77"/>
            </a:endParaRPr>
          </a:p>
          <a:p>
            <a:pPr>
              <a:spcAft>
                <a:spcPts val="300"/>
              </a:spcAft>
            </a:pPr>
            <a:r>
              <a:rPr lang="en-US" sz="1200" b="1" spc="-100" dirty="0">
                <a:solidFill>
                  <a:schemeClr val="accent6"/>
                </a:solidFill>
                <a:latin typeface="Montserrat" pitchFamily="2" charset="77"/>
              </a:rPr>
              <a:t>From: </a:t>
            </a:r>
            <a:r>
              <a:rPr lang="pt-BR" sz="1200" spc="-100" dirty="0">
                <a:solidFill>
                  <a:schemeClr val="accent6"/>
                </a:solidFill>
                <a:latin typeface="Montserrat" panose="00000500000000000000" pitchFamily="2" charset="0"/>
              </a:rPr>
              <a:t>Axos &lt; </a:t>
            </a:r>
            <a:r>
              <a:rPr lang="pt-BR" sz="1200" spc="-100" dirty="0">
                <a:solidFill>
                  <a:srgbClr val="F89539"/>
                </a:solidFill>
                <a:latin typeface="Montserrat" panose="00000500000000000000" pitchFamily="2" charset="0"/>
              </a:rPr>
              <a:t>[advisor]</a:t>
            </a:r>
            <a:r>
              <a:rPr lang="pt-BR" sz="1200" spc="-100" dirty="0">
                <a:solidFill>
                  <a:schemeClr val="accent6"/>
                </a:solidFill>
                <a:latin typeface="Montserrat" panose="00000500000000000000" pitchFamily="2" charset="0"/>
              </a:rPr>
              <a:t>@notifications.axosadvisorservices.com</a:t>
            </a:r>
          </a:p>
          <a:p>
            <a:pPr>
              <a:spcAft>
                <a:spcPts val="300"/>
              </a:spcAft>
            </a:pPr>
            <a:r>
              <a:rPr lang="en-US" sz="1200" b="1" spc="-100" dirty="0">
                <a:solidFill>
                  <a:schemeClr val="accent6"/>
                </a:solidFill>
                <a:latin typeface="Montserrat" pitchFamily="2" charset="77"/>
              </a:rPr>
              <a:t>Subject Line: </a:t>
            </a:r>
            <a:r>
              <a:rPr lang="en-US" sz="1200" spc="-100" dirty="0">
                <a:solidFill>
                  <a:schemeClr val="accent6"/>
                </a:solidFill>
                <a:latin typeface="Montserrat" panose="00000500000000000000" pitchFamily="2" charset="0"/>
              </a:rPr>
              <a:t>A new digital experience for </a:t>
            </a:r>
            <a:r>
              <a:rPr lang="en-US" sz="1200" spc="-100" dirty="0">
                <a:solidFill>
                  <a:srgbClr val="F89539"/>
                </a:solidFill>
                <a:latin typeface="Montserrat" panose="00000500000000000000" pitchFamily="2" charset="0"/>
              </a:rPr>
              <a:t>[firm name] </a:t>
            </a:r>
            <a:r>
              <a:rPr lang="en-US" sz="1200" spc="-100" dirty="0">
                <a:solidFill>
                  <a:schemeClr val="accent6"/>
                </a:solidFill>
                <a:latin typeface="Montserrat" panose="00000500000000000000" pitchFamily="2" charset="0"/>
              </a:rPr>
              <a:t>is here!</a:t>
            </a:r>
          </a:p>
          <a:p>
            <a:pPr>
              <a:spcAft>
                <a:spcPts val="300"/>
              </a:spcAft>
            </a:pPr>
            <a:r>
              <a:rPr lang="en-US" sz="1200" b="1" spc="-100" dirty="0">
                <a:solidFill>
                  <a:schemeClr val="accent6"/>
                </a:solidFill>
                <a:latin typeface="Montserrat" pitchFamily="2" charset="77"/>
              </a:rPr>
              <a:t>Preheader: </a:t>
            </a:r>
            <a:r>
              <a:rPr lang="en-US" sz="1200" spc="-100" dirty="0">
                <a:solidFill>
                  <a:schemeClr val="accent6"/>
                </a:solidFill>
                <a:latin typeface="Montserrat" pitchFamily="2" charset="77"/>
              </a:rPr>
              <a:t>Register now to get access</a:t>
            </a:r>
          </a:p>
          <a:p>
            <a:pPr>
              <a:spcAft>
                <a:spcPts val="300"/>
              </a:spcAft>
            </a:pPr>
            <a:endParaRPr lang="en-US" sz="1200" spc="-100" dirty="0">
              <a:solidFill>
                <a:schemeClr val="accent6"/>
              </a:solidFill>
              <a:latin typeface="Montserrat" pitchFamily="2" charset="77"/>
            </a:endParaRPr>
          </a:p>
          <a:p>
            <a:pPr>
              <a:spcAft>
                <a:spcPts val="300"/>
              </a:spcAft>
            </a:pPr>
            <a:r>
              <a:rPr lang="en-US" sz="1200" b="1" spc="-100" dirty="0">
                <a:solidFill>
                  <a:schemeClr val="accent6"/>
                </a:solidFill>
                <a:latin typeface="Montserrat" pitchFamily="2" charset="77"/>
              </a:rPr>
              <a:t>This email will be sent at 9 am the day after your portal launch</a:t>
            </a:r>
          </a:p>
        </p:txBody>
      </p:sp>
      <p:pic>
        <p:nvPicPr>
          <p:cNvPr id="10" name="Graphic 9" descr="Back outline">
            <a:hlinkClick r:id="rId2" action="ppaction://hlinksldjump"/>
            <a:extLst>
              <a:ext uri="{FF2B5EF4-FFF2-40B4-BE49-F238E27FC236}">
                <a16:creationId xmlns:a16="http://schemas.microsoft.com/office/drawing/2014/main" id="{2ABFDC08-B6B6-3A93-D5E5-F1F8B1E1B01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38528" y="3854927"/>
            <a:ext cx="914400" cy="914400"/>
          </a:xfrm>
          <a:prstGeom prst="rect">
            <a:avLst/>
          </a:prstGeom>
        </p:spPr>
      </p:pic>
      <p:sp>
        <p:nvSpPr>
          <p:cNvPr id="12" name="TextBox 11">
            <a:extLst>
              <a:ext uri="{FF2B5EF4-FFF2-40B4-BE49-F238E27FC236}">
                <a16:creationId xmlns:a16="http://schemas.microsoft.com/office/drawing/2014/main" id="{40BE4CAE-8AAB-E078-0BB8-194CA6D79C62}"/>
              </a:ext>
            </a:extLst>
          </p:cNvPr>
          <p:cNvSpPr txBox="1"/>
          <p:nvPr/>
        </p:nvSpPr>
        <p:spPr>
          <a:xfrm>
            <a:off x="6000057" y="4638522"/>
            <a:ext cx="1986261" cy="261610"/>
          </a:xfrm>
          <a:prstGeom prst="rect">
            <a:avLst/>
          </a:prstGeom>
          <a:noFill/>
        </p:spPr>
        <p:txBody>
          <a:bodyPr wrap="square">
            <a:spAutoFit/>
          </a:bodyPr>
          <a:lstStyle/>
          <a:p>
            <a:pPr>
              <a:spcAft>
                <a:spcPts val="300"/>
              </a:spcAft>
            </a:pPr>
            <a:r>
              <a:rPr lang="en-US" sz="1100" b="1" u="sng" dirty="0">
                <a:solidFill>
                  <a:schemeClr val="accent6">
                    <a:lumMod val="65000"/>
                    <a:lumOff val="35000"/>
                  </a:schemeClr>
                </a:solidFill>
                <a:latin typeface="Montserrat" pitchFamily="2" charset="77"/>
                <a:hlinkClick r:id="rId2" action="ppaction://hlinksldjump">
                  <a:extLst>
                    <a:ext uri="{A12FA001-AC4F-418D-AE19-62706E023703}">
                      <ahyp:hlinkClr xmlns:ahyp="http://schemas.microsoft.com/office/drawing/2018/hyperlinkcolor" val="tx"/>
                    </a:ext>
                  </a:extLst>
                </a:hlinkClick>
              </a:rPr>
              <a:t>Return to Main Page</a:t>
            </a:r>
            <a:endParaRPr lang="en-US" sz="1100" u="sng" dirty="0">
              <a:solidFill>
                <a:schemeClr val="accent6">
                  <a:lumMod val="65000"/>
                  <a:lumOff val="35000"/>
                </a:schemeClr>
              </a:solidFill>
              <a:latin typeface="Montserrat" pitchFamily="2" charset="77"/>
            </a:endParaRPr>
          </a:p>
        </p:txBody>
      </p:sp>
      <p:cxnSp>
        <p:nvCxnSpPr>
          <p:cNvPr id="18" name="Straight Arrow Connector 17">
            <a:extLst>
              <a:ext uri="{FF2B5EF4-FFF2-40B4-BE49-F238E27FC236}">
                <a16:creationId xmlns:a16="http://schemas.microsoft.com/office/drawing/2014/main" id="{E9DE8544-EB78-03C3-8C3C-E80B2400F643}"/>
              </a:ext>
            </a:extLst>
          </p:cNvPr>
          <p:cNvCxnSpPr>
            <a:cxnSpLocks/>
          </p:cNvCxnSpPr>
          <p:nvPr/>
        </p:nvCxnSpPr>
        <p:spPr>
          <a:xfrm flipH="1">
            <a:off x="5075339" y="687897"/>
            <a:ext cx="1020661" cy="292938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1" name="Straight Arrow Connector 20">
            <a:extLst>
              <a:ext uri="{FF2B5EF4-FFF2-40B4-BE49-F238E27FC236}">
                <a16:creationId xmlns:a16="http://schemas.microsoft.com/office/drawing/2014/main" id="{02C576E5-4C2F-9B8A-A1C1-717E9D8F0EB5}"/>
              </a:ext>
            </a:extLst>
          </p:cNvPr>
          <p:cNvCxnSpPr>
            <a:cxnSpLocks/>
          </p:cNvCxnSpPr>
          <p:nvPr/>
        </p:nvCxnSpPr>
        <p:spPr>
          <a:xfrm flipH="1" flipV="1">
            <a:off x="5531297" y="318781"/>
            <a:ext cx="605407" cy="369116"/>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30" name="TextBox 29">
            <a:extLst>
              <a:ext uri="{FF2B5EF4-FFF2-40B4-BE49-F238E27FC236}">
                <a16:creationId xmlns:a16="http://schemas.microsoft.com/office/drawing/2014/main" id="{7B7C5DB8-DE43-16DA-791A-1F114DCF7728}"/>
              </a:ext>
            </a:extLst>
          </p:cNvPr>
          <p:cNvSpPr txBox="1"/>
          <p:nvPr/>
        </p:nvSpPr>
        <p:spPr>
          <a:xfrm>
            <a:off x="2376271" y="6273184"/>
            <a:ext cx="1698613" cy="307777"/>
          </a:xfrm>
          <a:prstGeom prst="rect">
            <a:avLst/>
          </a:prstGeom>
          <a:noFill/>
        </p:spPr>
        <p:txBody>
          <a:bodyPr wrap="square">
            <a:spAutoFit/>
          </a:bodyPr>
          <a:lstStyle/>
          <a:p>
            <a:pPr>
              <a:spcAft>
                <a:spcPts val="300"/>
              </a:spcAft>
            </a:pPr>
            <a:r>
              <a:rPr lang="en-US" sz="1400" spc="-100" dirty="0">
                <a:solidFill>
                  <a:schemeClr val="accent2"/>
                </a:solidFill>
                <a:latin typeface="Montserrat" pitchFamily="2" charset="77"/>
              </a:rPr>
              <a:t>Mobile Experience</a:t>
            </a:r>
          </a:p>
        </p:txBody>
      </p:sp>
      <p:sp>
        <p:nvSpPr>
          <p:cNvPr id="31" name="TextBox 30">
            <a:extLst>
              <a:ext uri="{FF2B5EF4-FFF2-40B4-BE49-F238E27FC236}">
                <a16:creationId xmlns:a16="http://schemas.microsoft.com/office/drawing/2014/main" id="{DA98E676-1D28-129E-736D-DAD7F526AE34}"/>
              </a:ext>
            </a:extLst>
          </p:cNvPr>
          <p:cNvSpPr txBox="1"/>
          <p:nvPr/>
        </p:nvSpPr>
        <p:spPr>
          <a:xfrm>
            <a:off x="263459" y="4746243"/>
            <a:ext cx="1884123" cy="307777"/>
          </a:xfrm>
          <a:prstGeom prst="rect">
            <a:avLst/>
          </a:prstGeom>
          <a:noFill/>
        </p:spPr>
        <p:txBody>
          <a:bodyPr wrap="square">
            <a:spAutoFit/>
          </a:bodyPr>
          <a:lstStyle/>
          <a:p>
            <a:pPr>
              <a:spcAft>
                <a:spcPts val="300"/>
              </a:spcAft>
            </a:pPr>
            <a:r>
              <a:rPr lang="en-US" sz="1400" spc="-100" dirty="0">
                <a:solidFill>
                  <a:schemeClr val="accent2"/>
                </a:solidFill>
                <a:latin typeface="Montserrat" pitchFamily="2" charset="77"/>
              </a:rPr>
              <a:t>Desktop Experience</a:t>
            </a:r>
          </a:p>
        </p:txBody>
      </p:sp>
      <p:sp>
        <p:nvSpPr>
          <p:cNvPr id="7" name="Rectangle 6">
            <a:hlinkClick r:id="rId6" action="ppaction://hlinksldjump"/>
            <a:hlinkHover r:id="rId6" action="ppaction://hlinksldjump"/>
            <a:extLst>
              <a:ext uri="{FF2B5EF4-FFF2-40B4-BE49-F238E27FC236}">
                <a16:creationId xmlns:a16="http://schemas.microsoft.com/office/drawing/2014/main" id="{E645A779-5F86-4F68-8A5E-2A5CB918AFB9}"/>
              </a:ext>
            </a:extLst>
          </p:cNvPr>
          <p:cNvSpPr/>
          <p:nvPr/>
        </p:nvSpPr>
        <p:spPr>
          <a:xfrm>
            <a:off x="427839" y="3387055"/>
            <a:ext cx="3070672" cy="1317243"/>
          </a:xfrm>
          <a:prstGeom prst="rect">
            <a:avLst/>
          </a:prstGeom>
          <a:solidFill>
            <a:srgbClr val="F6F6F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sp>
        <p:nvSpPr>
          <p:cNvPr id="9" name="Rectangle 8">
            <a:hlinkClick r:id="rId6" action="ppaction://hlinksldjump"/>
            <a:hlinkHover r:id="rId6" action="ppaction://hlinksldjump"/>
            <a:extLst>
              <a:ext uri="{FF2B5EF4-FFF2-40B4-BE49-F238E27FC236}">
                <a16:creationId xmlns:a16="http://schemas.microsoft.com/office/drawing/2014/main" id="{616C5409-273E-B013-AA51-C017E98BC42A}"/>
              </a:ext>
            </a:extLst>
          </p:cNvPr>
          <p:cNvSpPr/>
          <p:nvPr/>
        </p:nvSpPr>
        <p:spPr>
          <a:xfrm>
            <a:off x="4074884" y="4148138"/>
            <a:ext cx="1495408" cy="2360833"/>
          </a:xfrm>
          <a:prstGeom prst="rect">
            <a:avLst/>
          </a:prstGeom>
          <a:solidFill>
            <a:srgbClr val="F6F6F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sp>
        <p:nvSpPr>
          <p:cNvPr id="11" name="TextBox 10">
            <a:hlinkClick r:id="rId6" action="ppaction://hlinksldjump"/>
            <a:hlinkHover r:id="rId6" action="ppaction://hlinksldjump"/>
            <a:extLst>
              <a:ext uri="{FF2B5EF4-FFF2-40B4-BE49-F238E27FC236}">
                <a16:creationId xmlns:a16="http://schemas.microsoft.com/office/drawing/2014/main" id="{CEDE589D-B54B-B03D-3CED-31FF1915A84E}"/>
              </a:ext>
            </a:extLst>
          </p:cNvPr>
          <p:cNvSpPr txBox="1"/>
          <p:nvPr/>
        </p:nvSpPr>
        <p:spPr>
          <a:xfrm>
            <a:off x="851140" y="3854927"/>
            <a:ext cx="2224070" cy="500137"/>
          </a:xfrm>
          <a:prstGeom prst="rect">
            <a:avLst/>
          </a:prstGeom>
          <a:noFill/>
        </p:spPr>
        <p:txBody>
          <a:bodyPr wrap="square">
            <a:spAutoFit/>
          </a:bodyPr>
          <a:lstStyle/>
          <a:p>
            <a:pPr algn="ctr">
              <a:spcAft>
                <a:spcPts val="300"/>
              </a:spcAft>
            </a:pPr>
            <a:r>
              <a:rPr lang="en-US" sz="1400" spc="-100" dirty="0">
                <a:solidFill>
                  <a:schemeClr val="accent6"/>
                </a:solidFill>
                <a:latin typeface="Montserrat" pitchFamily="2" charset="77"/>
              </a:rPr>
              <a:t>Disclosures</a:t>
            </a:r>
          </a:p>
          <a:p>
            <a:pPr algn="ctr">
              <a:spcAft>
                <a:spcPts val="300"/>
              </a:spcAft>
            </a:pPr>
            <a:r>
              <a:rPr lang="en-US" sz="1000" i="1" dirty="0">
                <a:solidFill>
                  <a:schemeClr val="accent6"/>
                </a:solidFill>
                <a:latin typeface="Montserrat" pitchFamily="2" charset="77"/>
              </a:rPr>
              <a:t>Hover over to view disclosures</a:t>
            </a:r>
            <a:r>
              <a:rPr lang="en-US" sz="1000" i="1" dirty="0">
                <a:solidFill>
                  <a:schemeClr val="accent2"/>
                </a:solidFill>
                <a:latin typeface="Montserrat" pitchFamily="2" charset="77"/>
              </a:rPr>
              <a:t> </a:t>
            </a:r>
          </a:p>
        </p:txBody>
      </p:sp>
      <p:sp>
        <p:nvSpPr>
          <p:cNvPr id="13" name="TextBox 12">
            <a:hlinkClick r:id="rId6" action="ppaction://hlinksldjump"/>
            <a:hlinkHover r:id="rId6" action="ppaction://hlinksldjump"/>
            <a:extLst>
              <a:ext uri="{FF2B5EF4-FFF2-40B4-BE49-F238E27FC236}">
                <a16:creationId xmlns:a16="http://schemas.microsoft.com/office/drawing/2014/main" id="{354CEB1D-FC26-86F3-82C2-EAEB39BBA95C}"/>
              </a:ext>
            </a:extLst>
          </p:cNvPr>
          <p:cNvSpPr txBox="1"/>
          <p:nvPr/>
        </p:nvSpPr>
        <p:spPr>
          <a:xfrm>
            <a:off x="3971377" y="5023849"/>
            <a:ext cx="1698032" cy="654025"/>
          </a:xfrm>
          <a:prstGeom prst="rect">
            <a:avLst/>
          </a:prstGeom>
          <a:noFill/>
        </p:spPr>
        <p:txBody>
          <a:bodyPr wrap="square">
            <a:spAutoFit/>
          </a:bodyPr>
          <a:lstStyle/>
          <a:p>
            <a:pPr algn="ctr">
              <a:spcAft>
                <a:spcPts val="300"/>
              </a:spcAft>
            </a:pPr>
            <a:r>
              <a:rPr lang="en-US" sz="1400" spc="-100" dirty="0">
                <a:solidFill>
                  <a:schemeClr val="accent6"/>
                </a:solidFill>
                <a:latin typeface="Montserrat" pitchFamily="2" charset="77"/>
              </a:rPr>
              <a:t>Disclosures</a:t>
            </a:r>
          </a:p>
          <a:p>
            <a:pPr algn="ctr">
              <a:spcAft>
                <a:spcPts val="300"/>
              </a:spcAft>
            </a:pPr>
            <a:r>
              <a:rPr lang="en-US" sz="1000" i="1" dirty="0">
                <a:solidFill>
                  <a:schemeClr val="accent6"/>
                </a:solidFill>
                <a:latin typeface="Montserrat" pitchFamily="2" charset="77"/>
              </a:rPr>
              <a:t>Hover over to view disclosures</a:t>
            </a:r>
            <a:r>
              <a:rPr lang="en-US" sz="1000" i="1" dirty="0">
                <a:solidFill>
                  <a:schemeClr val="accent2"/>
                </a:solidFill>
                <a:latin typeface="Montserrat" pitchFamily="2" charset="77"/>
              </a:rPr>
              <a:t> </a:t>
            </a:r>
            <a:r>
              <a:rPr lang="en-US" sz="1000" spc="-100" dirty="0">
                <a:solidFill>
                  <a:schemeClr val="accent2"/>
                </a:solidFill>
                <a:latin typeface="Montserrat" pitchFamily="2" charset="77"/>
              </a:rPr>
              <a:t> </a:t>
            </a:r>
          </a:p>
        </p:txBody>
      </p:sp>
      <p:sp>
        <p:nvSpPr>
          <p:cNvPr id="24" name="Star: 5 Points 23">
            <a:extLst>
              <a:ext uri="{FF2B5EF4-FFF2-40B4-BE49-F238E27FC236}">
                <a16:creationId xmlns:a16="http://schemas.microsoft.com/office/drawing/2014/main" id="{BFE0E3A6-D327-AA02-9689-AE86A0FDCC69}"/>
              </a:ext>
            </a:extLst>
          </p:cNvPr>
          <p:cNvSpPr/>
          <p:nvPr/>
        </p:nvSpPr>
        <p:spPr>
          <a:xfrm>
            <a:off x="2674763" y="417050"/>
            <a:ext cx="167478" cy="167478"/>
          </a:xfrm>
          <a:prstGeom prst="star5">
            <a:avLst/>
          </a:prstGeom>
          <a:solidFill>
            <a:schemeClr val="accent2"/>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sp>
        <p:nvSpPr>
          <p:cNvPr id="23" name="Star: 5 Points 22">
            <a:extLst>
              <a:ext uri="{FF2B5EF4-FFF2-40B4-BE49-F238E27FC236}">
                <a16:creationId xmlns:a16="http://schemas.microsoft.com/office/drawing/2014/main" id="{C36CB2C1-5CC6-FA97-E0D2-DDC0A4B62D85}"/>
              </a:ext>
            </a:extLst>
          </p:cNvPr>
          <p:cNvSpPr/>
          <p:nvPr/>
        </p:nvSpPr>
        <p:spPr>
          <a:xfrm>
            <a:off x="3498511" y="273039"/>
            <a:ext cx="167478" cy="167478"/>
          </a:xfrm>
          <a:prstGeom prst="star5">
            <a:avLst/>
          </a:prstGeom>
          <a:solidFill>
            <a:schemeClr val="accent2"/>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sp>
        <p:nvSpPr>
          <p:cNvPr id="25" name="Star: 5 Points 24">
            <a:extLst>
              <a:ext uri="{FF2B5EF4-FFF2-40B4-BE49-F238E27FC236}">
                <a16:creationId xmlns:a16="http://schemas.microsoft.com/office/drawing/2014/main" id="{D92E1F9B-3E3A-A45D-5137-5E259A539C4F}"/>
              </a:ext>
            </a:extLst>
          </p:cNvPr>
          <p:cNvSpPr/>
          <p:nvPr/>
        </p:nvSpPr>
        <p:spPr>
          <a:xfrm>
            <a:off x="2208793" y="2707245"/>
            <a:ext cx="167478" cy="167478"/>
          </a:xfrm>
          <a:prstGeom prst="star5">
            <a:avLst/>
          </a:prstGeom>
          <a:solidFill>
            <a:schemeClr val="accent2"/>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sp>
        <p:nvSpPr>
          <p:cNvPr id="28" name="Star: 5 Points 27">
            <a:extLst>
              <a:ext uri="{FF2B5EF4-FFF2-40B4-BE49-F238E27FC236}">
                <a16:creationId xmlns:a16="http://schemas.microsoft.com/office/drawing/2014/main" id="{DC9482BE-2B25-C971-1583-193C749C64C5}"/>
              </a:ext>
            </a:extLst>
          </p:cNvPr>
          <p:cNvSpPr/>
          <p:nvPr/>
        </p:nvSpPr>
        <p:spPr>
          <a:xfrm>
            <a:off x="4983211" y="3463895"/>
            <a:ext cx="167478" cy="167478"/>
          </a:xfrm>
          <a:prstGeom prst="star5">
            <a:avLst/>
          </a:prstGeom>
          <a:solidFill>
            <a:schemeClr val="accent2"/>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sp>
        <p:nvSpPr>
          <p:cNvPr id="26" name="Star: 5 Points 25">
            <a:extLst>
              <a:ext uri="{FF2B5EF4-FFF2-40B4-BE49-F238E27FC236}">
                <a16:creationId xmlns:a16="http://schemas.microsoft.com/office/drawing/2014/main" id="{BBF435D0-5487-F464-5047-13AD083A2C76}"/>
              </a:ext>
            </a:extLst>
          </p:cNvPr>
          <p:cNvSpPr/>
          <p:nvPr/>
        </p:nvSpPr>
        <p:spPr>
          <a:xfrm>
            <a:off x="5501930" y="243582"/>
            <a:ext cx="167478" cy="167478"/>
          </a:xfrm>
          <a:prstGeom prst="star5">
            <a:avLst/>
          </a:prstGeom>
          <a:solidFill>
            <a:schemeClr val="accent2"/>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cxnSp>
        <p:nvCxnSpPr>
          <p:cNvPr id="17" name="Straight Arrow Connector 16">
            <a:extLst>
              <a:ext uri="{FF2B5EF4-FFF2-40B4-BE49-F238E27FC236}">
                <a16:creationId xmlns:a16="http://schemas.microsoft.com/office/drawing/2014/main" id="{7804E821-2DC0-79DC-B784-6E0FDDD73F07}"/>
              </a:ext>
            </a:extLst>
          </p:cNvPr>
          <p:cNvCxnSpPr/>
          <p:nvPr/>
        </p:nvCxnSpPr>
        <p:spPr>
          <a:xfrm flipH="1" flipV="1">
            <a:off x="5436066" y="503339"/>
            <a:ext cx="659934" cy="184558"/>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27" name="Star: 5 Points 26">
            <a:extLst>
              <a:ext uri="{FF2B5EF4-FFF2-40B4-BE49-F238E27FC236}">
                <a16:creationId xmlns:a16="http://schemas.microsoft.com/office/drawing/2014/main" id="{471B52FC-C790-FF38-59E0-8C810D65321B}"/>
              </a:ext>
            </a:extLst>
          </p:cNvPr>
          <p:cNvSpPr/>
          <p:nvPr/>
        </p:nvSpPr>
        <p:spPr>
          <a:xfrm>
            <a:off x="5402814" y="413809"/>
            <a:ext cx="167478" cy="167478"/>
          </a:xfrm>
          <a:prstGeom prst="star5">
            <a:avLst/>
          </a:prstGeom>
          <a:solidFill>
            <a:schemeClr val="accent2"/>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sp>
        <p:nvSpPr>
          <p:cNvPr id="2" name="TextBox 1">
            <a:extLst>
              <a:ext uri="{FF2B5EF4-FFF2-40B4-BE49-F238E27FC236}">
                <a16:creationId xmlns:a16="http://schemas.microsoft.com/office/drawing/2014/main" id="{D1FED980-FFDE-0D6B-2956-B3EEE7338CB6}"/>
              </a:ext>
            </a:extLst>
          </p:cNvPr>
          <p:cNvSpPr txBox="1"/>
          <p:nvPr/>
        </p:nvSpPr>
        <p:spPr>
          <a:xfrm>
            <a:off x="6028553" y="273039"/>
            <a:ext cx="2850254" cy="1169551"/>
          </a:xfrm>
          <a:prstGeom prst="rect">
            <a:avLst/>
          </a:prstGeom>
          <a:solidFill>
            <a:schemeClr val="accent6">
              <a:lumMod val="75000"/>
              <a:lumOff val="25000"/>
            </a:schemeClr>
          </a:solidFill>
        </p:spPr>
        <p:txBody>
          <a:bodyPr wrap="square" rtlCol="0" anchor="b">
            <a:spAutoFit/>
          </a:bodyPr>
          <a:lstStyle/>
          <a:p>
            <a:pPr>
              <a:spcAft>
                <a:spcPts val="300"/>
              </a:spcAft>
            </a:pPr>
            <a:r>
              <a:rPr lang="en-US" sz="1200" b="1" spc="-100" dirty="0">
                <a:solidFill>
                  <a:schemeClr val="bg1"/>
                </a:solidFill>
                <a:latin typeface="Montserrat" pitchFamily="2" charset="77"/>
              </a:rPr>
              <a:t>Custom branding for your firm</a:t>
            </a:r>
          </a:p>
          <a:p>
            <a:pPr>
              <a:spcAft>
                <a:spcPts val="300"/>
              </a:spcAft>
            </a:pPr>
            <a:r>
              <a:rPr lang="en-US" sz="900" i="1" dirty="0">
                <a:solidFill>
                  <a:schemeClr val="bg1"/>
                </a:solidFill>
                <a:latin typeface="Montserrat" pitchFamily="2" charset="77"/>
              </a:rPr>
              <a:t>Custom branding for your firm can be added to the identified areas</a:t>
            </a:r>
          </a:p>
          <a:p>
            <a:pPr marL="171450" indent="-171450">
              <a:spcAft>
                <a:spcPts val="300"/>
              </a:spcAft>
              <a:buFont typeface="Arial" panose="020B0604020202020204" pitchFamily="34" charset="0"/>
              <a:buChar char="•"/>
            </a:pPr>
            <a:r>
              <a:rPr lang="en-US" sz="900" dirty="0">
                <a:solidFill>
                  <a:schemeClr val="bg1"/>
                </a:solidFill>
                <a:latin typeface="Montserrat" pitchFamily="2" charset="77"/>
              </a:rPr>
              <a:t>Logo</a:t>
            </a:r>
          </a:p>
          <a:p>
            <a:pPr marL="171450" indent="-171450">
              <a:spcAft>
                <a:spcPts val="300"/>
              </a:spcAft>
              <a:buFont typeface="Arial" panose="020B0604020202020204" pitchFamily="34" charset="0"/>
              <a:buChar char="•"/>
            </a:pPr>
            <a:r>
              <a:rPr lang="en-US" sz="900" dirty="0">
                <a:solidFill>
                  <a:schemeClr val="bg1"/>
                </a:solidFill>
                <a:latin typeface="Montserrat" pitchFamily="2" charset="77"/>
              </a:rPr>
              <a:t>Accent Colors</a:t>
            </a:r>
          </a:p>
          <a:p>
            <a:pPr>
              <a:spcAft>
                <a:spcPts val="300"/>
              </a:spcAft>
            </a:pPr>
            <a:endParaRPr lang="en-US" sz="1200" spc="-100" dirty="0">
              <a:solidFill>
                <a:schemeClr val="bg1"/>
              </a:solidFill>
              <a:latin typeface="Montserrat" pitchFamily="2" charset="77"/>
            </a:endParaRPr>
          </a:p>
        </p:txBody>
      </p:sp>
    </p:spTree>
    <p:extLst>
      <p:ext uri="{BB962C8B-B14F-4D97-AF65-F5344CB8AC3E}">
        <p14:creationId xmlns:p14="http://schemas.microsoft.com/office/powerpoint/2010/main" val="477619377"/>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hlinkClick r:id="rId2" action="ppaction://hlinksldjump"/>
            <a:extLst>
              <a:ext uri="{FF2B5EF4-FFF2-40B4-BE49-F238E27FC236}">
                <a16:creationId xmlns:a16="http://schemas.microsoft.com/office/drawing/2014/main" id="{CC78BB07-3A4A-D765-BA92-2D2750B8011E}"/>
              </a:ext>
            </a:extLst>
          </p:cNvPr>
          <p:cNvSpPr/>
          <p:nvPr/>
        </p:nvSpPr>
        <p:spPr>
          <a:xfrm>
            <a:off x="0" y="0"/>
            <a:ext cx="12192000" cy="6858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sp>
        <p:nvSpPr>
          <p:cNvPr id="4" name="TextBox 3">
            <a:extLst>
              <a:ext uri="{FF2B5EF4-FFF2-40B4-BE49-F238E27FC236}">
                <a16:creationId xmlns:a16="http://schemas.microsoft.com/office/drawing/2014/main" id="{C20F0E2F-E381-B24D-014E-C32850E1597D}"/>
              </a:ext>
            </a:extLst>
          </p:cNvPr>
          <p:cNvSpPr txBox="1"/>
          <p:nvPr/>
        </p:nvSpPr>
        <p:spPr>
          <a:xfrm>
            <a:off x="164856" y="4131548"/>
            <a:ext cx="8016338" cy="2677656"/>
          </a:xfrm>
          <a:prstGeom prst="rect">
            <a:avLst/>
          </a:prstGeom>
          <a:noFill/>
        </p:spPr>
        <p:txBody>
          <a:bodyPr wrap="square">
            <a:spAutoFit/>
          </a:bodyPr>
          <a:lstStyle/>
          <a:p>
            <a:r>
              <a:rPr lang="en-US" sz="800" b="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2023 Axos Financial, Inc., All Rights Reserved. © 2023 Axos Bank, All Rights Reserved.</a:t>
            </a:r>
            <a:br>
              <a:rPr lang="en-US" sz="800" b="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br>
            <a:br>
              <a:rPr lang="en-US" sz="800" b="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br>
            <a:r>
              <a:rPr lang="en-US" sz="800" b="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2023 Axos Invest LLC. Member FINRA &amp; SIPC. All Rights Reserved.</a:t>
            </a:r>
            <a:br>
              <a:rPr lang="en-US" sz="800" b="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br>
            <a:br>
              <a:rPr lang="en-US" sz="800" b="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br>
            <a:r>
              <a:rPr lang="en-US" sz="800" b="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2023 Axos Invest, Inc. All Rights Reserved.</a:t>
            </a:r>
            <a:br>
              <a:rPr lang="en-US" sz="800" b="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br>
            <a:br>
              <a:rPr lang="en-US" sz="800" b="0" dirty="0">
                <a:effectLst/>
                <a:latin typeface="Calibri" panose="020F0502020204030204" pitchFamily="34" charset="0"/>
                <a:ea typeface="Times New Roman" panose="02020603050405020304" pitchFamily="18" charset="0"/>
                <a:cs typeface="Times New Roman" panose="02020603050405020304" pitchFamily="18" charset="0"/>
              </a:rPr>
            </a:br>
            <a:r>
              <a:rPr lang="en-US" sz="800" b="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Bank products and services are offered by Axos Bank</a:t>
            </a:r>
            <a:r>
              <a:rPr lang="en-US" sz="800" b="0" baseline="300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a:t>
            </a:r>
            <a:r>
              <a:rPr lang="en-US" sz="800" b="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All deposit accounts through Axos Bank brands are FDIC insured through Axos Bank. All deposit accounts of the same ownership and/or vesting held at Axos Bank are combined and insured under the same </a:t>
            </a:r>
            <a:r>
              <a:rPr lang="en-US" sz="800" b="0" u="sng"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hlinkClick r:id="rId3"/>
              </a:rPr>
              <a:t>FDIC Certificate 35546</a:t>
            </a:r>
            <a:r>
              <a:rPr lang="en-US" sz="800" b="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All deposit accounts through Axos Bank brands are not separately insured by the FDIC from other deposit accounts held with the same ownership and/or vesting at Axos Bank. For more information read </a:t>
            </a:r>
            <a:r>
              <a:rPr lang="en-US" sz="800" b="0" u="sng"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hlinkClick r:id="rId4"/>
              </a:rPr>
              <a:t>Axos Bank’s FDIC Notice</a:t>
            </a:r>
            <a:r>
              <a:rPr lang="en-US" sz="800" b="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a:t>
            </a:r>
            <a:br>
              <a:rPr lang="en-US" sz="800" b="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br>
            <a:br>
              <a:rPr lang="en-US" sz="800" b="0" dirty="0">
                <a:effectLst/>
                <a:latin typeface="Calibri" panose="020F0502020204030204" pitchFamily="34" charset="0"/>
                <a:ea typeface="Times New Roman" panose="02020603050405020304" pitchFamily="18" charset="0"/>
                <a:cs typeface="Times New Roman" panose="02020603050405020304" pitchFamily="18" charset="0"/>
              </a:rPr>
            </a:br>
            <a:r>
              <a:rPr lang="en-US" sz="800" b="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2023 Axos Clearing LLC. Member FINRA &amp; SIPC. All Rights Reserved. Axos Advisor Services is a trademark of Axos Clearing LLC. Axos Clearing LLC provides back-office services for registered investment advisers. Neither Axos Advisor Services nor Axos Clearing LLC provides investment advice or make investment recommendations in any capacity. Securities products are offered by Axos Clearing LLC, Member FINRA &amp; SIPC. Investment Products: Not FDIC Insured - No Bank Guarantee - May Lose Value.</a:t>
            </a:r>
            <a:br>
              <a:rPr lang="en-US" sz="800" b="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br>
            <a:br>
              <a:rPr lang="en-US" sz="800" b="0" dirty="0">
                <a:effectLst/>
                <a:latin typeface="Calibri" panose="020F0502020204030204" pitchFamily="34" charset="0"/>
                <a:ea typeface="Times New Roman" panose="02020603050405020304" pitchFamily="18" charset="0"/>
                <a:cs typeface="Times New Roman" panose="02020603050405020304" pitchFamily="18" charset="0"/>
              </a:rPr>
            </a:br>
            <a:r>
              <a:rPr lang="en-US" sz="800" b="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Securities and other non-deposit investment products and services are not deposits, obligations of or guaranteed by Axos Bank, are not insured by the FDIC or any governmental agency, and are subject to investment risk including possible loss of the principal invested. Past performance of a security does not guarantee future results or success.</a:t>
            </a:r>
            <a:br>
              <a:rPr lang="en-US" sz="800" b="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br>
            <a:br>
              <a:rPr lang="en-US" sz="800" b="0" dirty="0">
                <a:effectLst/>
                <a:latin typeface="Calibri" panose="020F0502020204030204" pitchFamily="34" charset="0"/>
                <a:ea typeface="Times New Roman" panose="02020603050405020304" pitchFamily="18" charset="0"/>
                <a:cs typeface="Times New Roman" panose="02020603050405020304" pitchFamily="18" charset="0"/>
              </a:rPr>
            </a:br>
            <a:r>
              <a:rPr lang="en-US" sz="800" b="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Axos Invest LLC, Axos Invest, Inc., and Axos Bank are separate but affiliated companies.</a:t>
            </a:r>
            <a:br>
              <a:rPr lang="en-US" sz="800" b="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br>
            <a:br>
              <a:rPr lang="en-US" sz="800" b="0" dirty="0">
                <a:effectLst/>
                <a:latin typeface="Calibri" panose="020F0502020204030204" pitchFamily="34" charset="0"/>
                <a:ea typeface="Times New Roman" panose="02020603050405020304" pitchFamily="18" charset="0"/>
                <a:cs typeface="Times New Roman" panose="02020603050405020304" pitchFamily="18" charset="0"/>
              </a:rPr>
            </a:br>
            <a:r>
              <a:rPr lang="en-US" sz="800" b="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Axos Bank </a:t>
            </a:r>
            <a:r>
              <a:rPr lang="en-US" sz="800" b="0" u="sng"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hlinkClick r:id="rId5"/>
              </a:rPr>
              <a:t>NMLS# 524995</a:t>
            </a:r>
            <a:endParaRPr lang="en-US" sz="800" dirty="0"/>
          </a:p>
        </p:txBody>
      </p:sp>
      <p:pic>
        <p:nvPicPr>
          <p:cNvPr id="2" name="Graphic 1" descr="Back outline">
            <a:hlinkClick r:id="rId2" action="ppaction://hlinksldjump"/>
            <a:extLst>
              <a:ext uri="{FF2B5EF4-FFF2-40B4-BE49-F238E27FC236}">
                <a16:creationId xmlns:a16="http://schemas.microsoft.com/office/drawing/2014/main" id="{2881C8C5-60FA-2A37-BB8A-FA32FC1BA9F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503015" y="5763999"/>
            <a:ext cx="914400" cy="914400"/>
          </a:xfrm>
          <a:prstGeom prst="rect">
            <a:avLst/>
          </a:prstGeom>
        </p:spPr>
      </p:pic>
      <p:sp>
        <p:nvSpPr>
          <p:cNvPr id="3" name="TextBox 2">
            <a:extLst>
              <a:ext uri="{FF2B5EF4-FFF2-40B4-BE49-F238E27FC236}">
                <a16:creationId xmlns:a16="http://schemas.microsoft.com/office/drawing/2014/main" id="{319D6398-9B2A-01F4-AD69-A92004F2720E}"/>
              </a:ext>
            </a:extLst>
          </p:cNvPr>
          <p:cNvSpPr txBox="1"/>
          <p:nvPr/>
        </p:nvSpPr>
        <p:spPr>
          <a:xfrm>
            <a:off x="10264544" y="6547594"/>
            <a:ext cx="1986261" cy="261610"/>
          </a:xfrm>
          <a:prstGeom prst="rect">
            <a:avLst/>
          </a:prstGeom>
          <a:noFill/>
        </p:spPr>
        <p:txBody>
          <a:bodyPr wrap="square">
            <a:spAutoFit/>
          </a:bodyPr>
          <a:lstStyle/>
          <a:p>
            <a:pPr>
              <a:spcAft>
                <a:spcPts val="300"/>
              </a:spcAft>
            </a:pPr>
            <a:r>
              <a:rPr lang="en-US" sz="1100" b="1" u="sng" dirty="0">
                <a:solidFill>
                  <a:schemeClr val="accent6">
                    <a:lumMod val="65000"/>
                    <a:lumOff val="35000"/>
                  </a:schemeClr>
                </a:solidFill>
                <a:latin typeface="Montserrat" pitchFamily="2" charset="77"/>
                <a:hlinkClick r:id="rId2" action="ppaction://hlinksldjump">
                  <a:extLst>
                    <a:ext uri="{A12FA001-AC4F-418D-AE19-62706E023703}">
                      <ahyp:hlinkClr xmlns:ahyp="http://schemas.microsoft.com/office/drawing/2018/hyperlinkcolor" val="tx"/>
                    </a:ext>
                  </a:extLst>
                </a:hlinkClick>
              </a:rPr>
              <a:t>Return to Main Page</a:t>
            </a:r>
            <a:endParaRPr lang="en-US" sz="1100" u="sng" dirty="0">
              <a:solidFill>
                <a:schemeClr val="accent6">
                  <a:lumMod val="65000"/>
                  <a:lumOff val="35000"/>
                </a:schemeClr>
              </a:solidFill>
              <a:latin typeface="Montserrat" pitchFamily="2" charset="77"/>
            </a:endParaRPr>
          </a:p>
        </p:txBody>
      </p:sp>
      <p:pic>
        <p:nvPicPr>
          <p:cNvPr id="5" name="Graphic 4" descr="Back outline">
            <a:hlinkClick r:id="rId8" action="ppaction://hlinksldjump"/>
            <a:extLst>
              <a:ext uri="{FF2B5EF4-FFF2-40B4-BE49-F238E27FC236}">
                <a16:creationId xmlns:a16="http://schemas.microsoft.com/office/drawing/2014/main" id="{EDA0CDB5-19D9-2A3A-1056-9482462C020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587445" y="5763999"/>
            <a:ext cx="914400" cy="914400"/>
          </a:xfrm>
          <a:prstGeom prst="rect">
            <a:avLst/>
          </a:prstGeom>
        </p:spPr>
      </p:pic>
      <p:sp>
        <p:nvSpPr>
          <p:cNvPr id="6" name="TextBox 5">
            <a:hlinkClick r:id="rId8" action="ppaction://hlinksldjump"/>
            <a:extLst>
              <a:ext uri="{FF2B5EF4-FFF2-40B4-BE49-F238E27FC236}">
                <a16:creationId xmlns:a16="http://schemas.microsoft.com/office/drawing/2014/main" id="{5A335C9F-22EA-5095-61B1-CC09BA92C36A}"/>
              </a:ext>
            </a:extLst>
          </p:cNvPr>
          <p:cNvSpPr txBox="1"/>
          <p:nvPr/>
        </p:nvSpPr>
        <p:spPr>
          <a:xfrm>
            <a:off x="8348974" y="6547594"/>
            <a:ext cx="1986261" cy="261610"/>
          </a:xfrm>
          <a:prstGeom prst="rect">
            <a:avLst/>
          </a:prstGeom>
          <a:noFill/>
        </p:spPr>
        <p:txBody>
          <a:bodyPr wrap="square">
            <a:spAutoFit/>
          </a:bodyPr>
          <a:lstStyle/>
          <a:p>
            <a:pPr>
              <a:spcAft>
                <a:spcPts val="300"/>
              </a:spcAft>
            </a:pPr>
            <a:r>
              <a:rPr lang="en-US" sz="1100" b="1" u="sng" dirty="0">
                <a:solidFill>
                  <a:schemeClr val="accent6">
                    <a:lumMod val="65000"/>
                    <a:lumOff val="35000"/>
                  </a:schemeClr>
                </a:solidFill>
                <a:latin typeface="Montserrat" pitchFamily="2" charset="77"/>
                <a:hlinkClick r:id="rId2" action="ppaction://hlinksldjump">
                  <a:extLst>
                    <a:ext uri="{A12FA001-AC4F-418D-AE19-62706E023703}">
                      <ahyp:hlinkClr xmlns:ahyp="http://schemas.microsoft.com/office/drawing/2018/hyperlinkcolor" val="tx"/>
                    </a:ext>
                  </a:extLst>
                </a:hlinkClick>
              </a:rPr>
              <a:t>Return to </a:t>
            </a:r>
            <a:r>
              <a:rPr lang="en-US" sz="1100" b="1" u="sng" dirty="0">
                <a:solidFill>
                  <a:schemeClr val="accent6">
                    <a:lumMod val="65000"/>
                    <a:lumOff val="35000"/>
                  </a:schemeClr>
                </a:solidFill>
                <a:latin typeface="Montserrat" pitchFamily="2" charset="77"/>
              </a:rPr>
              <a:t>Touchpoints</a:t>
            </a:r>
            <a:endParaRPr lang="en-US" sz="1100" u="sng" dirty="0">
              <a:solidFill>
                <a:schemeClr val="accent6">
                  <a:lumMod val="65000"/>
                  <a:lumOff val="35000"/>
                </a:schemeClr>
              </a:solidFill>
              <a:latin typeface="Montserrat" pitchFamily="2" charset="77"/>
            </a:endParaRPr>
          </a:p>
        </p:txBody>
      </p:sp>
      <p:cxnSp>
        <p:nvCxnSpPr>
          <p:cNvPr id="9" name="Straight Connector 8">
            <a:extLst>
              <a:ext uri="{FF2B5EF4-FFF2-40B4-BE49-F238E27FC236}">
                <a16:creationId xmlns:a16="http://schemas.microsoft.com/office/drawing/2014/main" id="{7E9C9D18-E8CF-9004-8FF6-7C28C8DEC8FC}"/>
              </a:ext>
            </a:extLst>
          </p:cNvPr>
          <p:cNvCxnSpPr/>
          <p:nvPr/>
        </p:nvCxnSpPr>
        <p:spPr>
          <a:xfrm>
            <a:off x="47083" y="3976382"/>
            <a:ext cx="12066620" cy="0"/>
          </a:xfrm>
          <a:prstGeom prst="line">
            <a:avLst/>
          </a:prstGeom>
          <a:ln>
            <a:solidFill>
              <a:srgbClr val="F89539"/>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6558653"/>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hlinkHover r:id="rId2" action="ppaction://hlinksldjump"/>
            <a:extLst>
              <a:ext uri="{FF2B5EF4-FFF2-40B4-BE49-F238E27FC236}">
                <a16:creationId xmlns:a16="http://schemas.microsoft.com/office/drawing/2014/main" id="{BD69759D-6691-2B9B-F595-5B3969D52110}"/>
              </a:ext>
            </a:extLst>
          </p:cNvPr>
          <p:cNvSpPr/>
          <p:nvPr/>
        </p:nvSpPr>
        <p:spPr>
          <a:xfrm>
            <a:off x="0" y="0"/>
            <a:ext cx="12192000" cy="6858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sp>
        <p:nvSpPr>
          <p:cNvPr id="36" name="Rectangle: Rounded Corners 35">
            <a:hlinkClick r:id="rId3" action="ppaction://hlinksldjump"/>
            <a:extLst>
              <a:ext uri="{FF2B5EF4-FFF2-40B4-BE49-F238E27FC236}">
                <a16:creationId xmlns:a16="http://schemas.microsoft.com/office/drawing/2014/main" id="{71F78B49-6133-3BE4-0A27-80476E21D3F7}"/>
              </a:ext>
            </a:extLst>
          </p:cNvPr>
          <p:cNvSpPr/>
          <p:nvPr/>
        </p:nvSpPr>
        <p:spPr>
          <a:xfrm>
            <a:off x="10572657" y="6362496"/>
            <a:ext cx="1096429" cy="276999"/>
          </a:xfrm>
          <a:prstGeom prst="roundRect">
            <a:avLst/>
          </a:prstGeom>
          <a:solidFill>
            <a:schemeClr val="accent2"/>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sp>
        <p:nvSpPr>
          <p:cNvPr id="2" name="Title 1">
            <a:extLst>
              <a:ext uri="{FF2B5EF4-FFF2-40B4-BE49-F238E27FC236}">
                <a16:creationId xmlns:a16="http://schemas.microsoft.com/office/drawing/2014/main" id="{7D7E4B94-B57E-2B04-B1E8-43EC0A59E6B6}"/>
              </a:ext>
            </a:extLst>
          </p:cNvPr>
          <p:cNvSpPr>
            <a:spLocks noGrp="1"/>
          </p:cNvSpPr>
          <p:nvPr>
            <p:ph type="title"/>
          </p:nvPr>
        </p:nvSpPr>
        <p:spPr/>
        <p:txBody>
          <a:bodyPr/>
          <a:lstStyle/>
          <a:p>
            <a:r>
              <a:rPr lang="en-US" dirty="0">
                <a:solidFill>
                  <a:schemeClr val="accent6"/>
                </a:solidFill>
              </a:rPr>
              <a:t>Axos Client Portal End-Investor Communications</a:t>
            </a:r>
          </a:p>
        </p:txBody>
      </p:sp>
      <p:sp>
        <p:nvSpPr>
          <p:cNvPr id="98" name="TextBox 97">
            <a:hlinkClick r:id="rId3" action="ppaction://hlinksldjump"/>
            <a:extLst>
              <a:ext uri="{FF2B5EF4-FFF2-40B4-BE49-F238E27FC236}">
                <a16:creationId xmlns:a16="http://schemas.microsoft.com/office/drawing/2014/main" id="{80D1C787-20AE-D914-E275-FAC70371D70D}"/>
              </a:ext>
            </a:extLst>
          </p:cNvPr>
          <p:cNvSpPr txBox="1"/>
          <p:nvPr/>
        </p:nvSpPr>
        <p:spPr>
          <a:xfrm>
            <a:off x="10421223" y="6362496"/>
            <a:ext cx="1450726" cy="276999"/>
          </a:xfrm>
          <a:prstGeom prst="rect">
            <a:avLst/>
          </a:prstGeom>
          <a:noFill/>
        </p:spPr>
        <p:txBody>
          <a:bodyPr wrap="square">
            <a:spAutoFit/>
          </a:bodyPr>
          <a:lstStyle/>
          <a:p>
            <a:pPr algn="ctr">
              <a:spcAft>
                <a:spcPts val="300"/>
              </a:spcAft>
            </a:pPr>
            <a:r>
              <a:rPr lang="en-US" sz="1200" spc="-100" dirty="0">
                <a:solidFill>
                  <a:schemeClr val="accent6"/>
                </a:solidFill>
                <a:latin typeface="Montserrat" pitchFamily="2" charset="77"/>
              </a:rPr>
              <a:t>Disclosures</a:t>
            </a:r>
          </a:p>
        </p:txBody>
      </p:sp>
      <p:sp>
        <p:nvSpPr>
          <p:cNvPr id="72" name="TextBox 71">
            <a:extLst>
              <a:ext uri="{FF2B5EF4-FFF2-40B4-BE49-F238E27FC236}">
                <a16:creationId xmlns:a16="http://schemas.microsoft.com/office/drawing/2014/main" id="{884E42CA-A6E1-434A-CA70-B8C6AC204432}"/>
              </a:ext>
            </a:extLst>
          </p:cNvPr>
          <p:cNvSpPr txBox="1"/>
          <p:nvPr/>
        </p:nvSpPr>
        <p:spPr>
          <a:xfrm>
            <a:off x="8773672" y="2441806"/>
            <a:ext cx="1778940" cy="461665"/>
          </a:xfrm>
          <a:prstGeom prst="rect">
            <a:avLst/>
          </a:prstGeom>
          <a:noFill/>
        </p:spPr>
        <p:txBody>
          <a:bodyPr wrap="square" rtlCol="0" anchor="b">
            <a:spAutoFit/>
          </a:bodyPr>
          <a:lstStyle/>
          <a:p>
            <a:pPr algn="ctr">
              <a:spcAft>
                <a:spcPts val="300"/>
              </a:spcAft>
            </a:pPr>
            <a:r>
              <a:rPr lang="en-US" sz="1200" b="1" spc="-100" dirty="0">
                <a:solidFill>
                  <a:schemeClr val="accent6"/>
                </a:solidFill>
                <a:latin typeface="Montserrat" pitchFamily="2" charset="77"/>
              </a:rPr>
              <a:t>Marketing Touchpoints</a:t>
            </a:r>
            <a:endParaRPr lang="en-US" sz="1200" spc="-100" dirty="0">
              <a:solidFill>
                <a:schemeClr val="accent6"/>
              </a:solidFill>
              <a:latin typeface="Montserrat" pitchFamily="2" charset="77"/>
            </a:endParaRPr>
          </a:p>
        </p:txBody>
      </p:sp>
      <p:sp>
        <p:nvSpPr>
          <p:cNvPr id="73" name="TextBox 72">
            <a:extLst>
              <a:ext uri="{FF2B5EF4-FFF2-40B4-BE49-F238E27FC236}">
                <a16:creationId xmlns:a16="http://schemas.microsoft.com/office/drawing/2014/main" id="{E4760632-CA08-1E67-9CC6-D88382C089AD}"/>
              </a:ext>
            </a:extLst>
          </p:cNvPr>
          <p:cNvSpPr txBox="1"/>
          <p:nvPr/>
        </p:nvSpPr>
        <p:spPr>
          <a:xfrm>
            <a:off x="8251295" y="1488337"/>
            <a:ext cx="2766846" cy="684803"/>
          </a:xfrm>
          <a:prstGeom prst="rect">
            <a:avLst/>
          </a:prstGeom>
          <a:noFill/>
        </p:spPr>
        <p:txBody>
          <a:bodyPr wrap="square" rtlCol="0" anchor="b">
            <a:spAutoFit/>
          </a:bodyPr>
          <a:lstStyle/>
          <a:p>
            <a:pPr algn="ctr">
              <a:spcAft>
                <a:spcPts val="300"/>
              </a:spcAft>
            </a:pPr>
            <a:r>
              <a:rPr lang="en-US" sz="1200" b="1" spc="-100" dirty="0">
                <a:solidFill>
                  <a:srgbClr val="F89539"/>
                </a:solidFill>
                <a:latin typeface="Montserrat" pitchFamily="2" charset="77"/>
              </a:rPr>
              <a:t>Additional Client Experience Touchpoints</a:t>
            </a:r>
          </a:p>
          <a:p>
            <a:pPr algn="ctr">
              <a:spcAft>
                <a:spcPts val="300"/>
              </a:spcAft>
            </a:pPr>
            <a:r>
              <a:rPr lang="en-US" sz="1200" i="1" spc="-100" dirty="0">
                <a:solidFill>
                  <a:schemeClr val="accent6"/>
                </a:solidFill>
                <a:latin typeface="Montserrat" pitchFamily="2" charset="77"/>
              </a:rPr>
              <a:t>Click on the Icons to View</a:t>
            </a:r>
          </a:p>
        </p:txBody>
      </p:sp>
      <p:sp>
        <p:nvSpPr>
          <p:cNvPr id="3" name="Oval 2">
            <a:hlinkClick r:id="rId4" action="ppaction://hlinksldjump"/>
            <a:extLst>
              <a:ext uri="{FF2B5EF4-FFF2-40B4-BE49-F238E27FC236}">
                <a16:creationId xmlns:a16="http://schemas.microsoft.com/office/drawing/2014/main" id="{B19DFAF9-E37C-FBE4-73C5-E567A3AF9336}"/>
              </a:ext>
            </a:extLst>
          </p:cNvPr>
          <p:cNvSpPr/>
          <p:nvPr/>
        </p:nvSpPr>
        <p:spPr>
          <a:xfrm>
            <a:off x="9191206" y="4547388"/>
            <a:ext cx="1016264" cy="1016264"/>
          </a:xfrm>
          <a:prstGeom prst="ellipse">
            <a:avLst/>
          </a:prstGeom>
          <a:solidFill>
            <a:schemeClr val="bg1">
              <a:lumMod val="85000"/>
            </a:schemeClr>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02DAE091-38E7-6EE4-6E0B-B338E3FC0EE1}"/>
              </a:ext>
            </a:extLst>
          </p:cNvPr>
          <p:cNvSpPr txBox="1"/>
          <p:nvPr/>
        </p:nvSpPr>
        <p:spPr>
          <a:xfrm>
            <a:off x="8809868" y="4210519"/>
            <a:ext cx="1778940" cy="276999"/>
          </a:xfrm>
          <a:prstGeom prst="rect">
            <a:avLst/>
          </a:prstGeom>
          <a:noFill/>
        </p:spPr>
        <p:txBody>
          <a:bodyPr wrap="square" rtlCol="0" anchor="b">
            <a:spAutoFit/>
          </a:bodyPr>
          <a:lstStyle/>
          <a:p>
            <a:pPr algn="ctr">
              <a:spcAft>
                <a:spcPts val="300"/>
              </a:spcAft>
            </a:pPr>
            <a:r>
              <a:rPr lang="en-US" sz="1200" b="1" spc="-100" dirty="0">
                <a:solidFill>
                  <a:schemeClr val="accent6"/>
                </a:solidFill>
                <a:latin typeface="Montserrat" pitchFamily="2" charset="77"/>
              </a:rPr>
              <a:t>Marketing Resources</a:t>
            </a:r>
            <a:endParaRPr lang="en-US" sz="1200" spc="-100" dirty="0">
              <a:solidFill>
                <a:schemeClr val="accent6"/>
              </a:solidFill>
              <a:latin typeface="Montserrat" pitchFamily="2" charset="77"/>
            </a:endParaRPr>
          </a:p>
        </p:txBody>
      </p:sp>
      <p:pic>
        <p:nvPicPr>
          <p:cNvPr id="7" name="Graphic 6" descr="Newspaper outline">
            <a:hlinkClick r:id="rId4" action="ppaction://hlinksldjump"/>
            <a:extLst>
              <a:ext uri="{FF2B5EF4-FFF2-40B4-BE49-F238E27FC236}">
                <a16:creationId xmlns:a16="http://schemas.microsoft.com/office/drawing/2014/main" id="{DB729DF6-A7F6-B28B-ED49-BDFFFD542F8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16338" y="4690808"/>
            <a:ext cx="766000" cy="766000"/>
          </a:xfrm>
          <a:prstGeom prst="rect">
            <a:avLst/>
          </a:prstGeom>
        </p:spPr>
      </p:pic>
      <p:cxnSp>
        <p:nvCxnSpPr>
          <p:cNvPr id="14" name="Straight Connector 13">
            <a:extLst>
              <a:ext uri="{FF2B5EF4-FFF2-40B4-BE49-F238E27FC236}">
                <a16:creationId xmlns:a16="http://schemas.microsoft.com/office/drawing/2014/main" id="{F9644CA8-3D79-A31F-6A50-B695B5AC5AEF}"/>
              </a:ext>
            </a:extLst>
          </p:cNvPr>
          <p:cNvCxnSpPr>
            <a:cxnSpLocks/>
          </p:cNvCxnSpPr>
          <p:nvPr/>
        </p:nvCxnSpPr>
        <p:spPr>
          <a:xfrm flipH="1">
            <a:off x="2403506" y="2182075"/>
            <a:ext cx="37054" cy="3841752"/>
          </a:xfrm>
          <a:prstGeom prst="lin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cxnSp>
      <p:sp>
        <p:nvSpPr>
          <p:cNvPr id="25" name="Oval 24">
            <a:extLst>
              <a:ext uri="{FF2B5EF4-FFF2-40B4-BE49-F238E27FC236}">
                <a16:creationId xmlns:a16="http://schemas.microsoft.com/office/drawing/2014/main" id="{D4738E8E-EE6C-3C1A-F3CD-89A2A0718B03}"/>
              </a:ext>
            </a:extLst>
          </p:cNvPr>
          <p:cNvSpPr/>
          <p:nvPr/>
        </p:nvSpPr>
        <p:spPr>
          <a:xfrm>
            <a:off x="2020380" y="1569969"/>
            <a:ext cx="857120" cy="857120"/>
          </a:xfrm>
          <a:prstGeom prst="ellipse">
            <a:avLst/>
          </a:prstGeom>
          <a:solidFill>
            <a:schemeClr val="accent6">
              <a:lumMod val="65000"/>
              <a:lumOff val="35000"/>
            </a:schemeClr>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C0FA8382-60D9-510F-3726-7C0719BA779C}"/>
              </a:ext>
            </a:extLst>
          </p:cNvPr>
          <p:cNvSpPr txBox="1"/>
          <p:nvPr/>
        </p:nvSpPr>
        <p:spPr>
          <a:xfrm>
            <a:off x="793573" y="1737576"/>
            <a:ext cx="1445987" cy="461665"/>
          </a:xfrm>
          <a:prstGeom prst="rect">
            <a:avLst/>
          </a:prstGeom>
          <a:noFill/>
        </p:spPr>
        <p:txBody>
          <a:bodyPr wrap="square" rtlCol="0" anchor="b">
            <a:spAutoFit/>
          </a:bodyPr>
          <a:lstStyle/>
          <a:p>
            <a:r>
              <a:rPr lang="en-US" sz="1200" b="1" spc="-100" dirty="0">
                <a:solidFill>
                  <a:schemeClr val="accent6"/>
                </a:solidFill>
                <a:latin typeface="Montserrat" pitchFamily="2" charset="77"/>
              </a:rPr>
              <a:t>Initial</a:t>
            </a:r>
          </a:p>
          <a:p>
            <a:r>
              <a:rPr lang="en-US" sz="1200" b="1" spc="-100" dirty="0">
                <a:solidFill>
                  <a:schemeClr val="accent6"/>
                </a:solidFill>
                <a:latin typeface="Montserrat" pitchFamily="2" charset="77"/>
              </a:rPr>
              <a:t>Launch Portal </a:t>
            </a:r>
          </a:p>
        </p:txBody>
      </p:sp>
      <p:sp>
        <p:nvSpPr>
          <p:cNvPr id="17" name="Oval 16">
            <a:hlinkClick r:id="rId7" action="ppaction://hlinksldjump"/>
            <a:extLst>
              <a:ext uri="{FF2B5EF4-FFF2-40B4-BE49-F238E27FC236}">
                <a16:creationId xmlns:a16="http://schemas.microsoft.com/office/drawing/2014/main" id="{955993BC-8423-EC20-2118-54C1AFCBEE63}"/>
              </a:ext>
            </a:extLst>
          </p:cNvPr>
          <p:cNvSpPr/>
          <p:nvPr/>
        </p:nvSpPr>
        <p:spPr>
          <a:xfrm>
            <a:off x="1997347" y="2873013"/>
            <a:ext cx="857120" cy="857120"/>
          </a:xfrm>
          <a:prstGeom prst="ellipse">
            <a:avLst/>
          </a:prstGeom>
          <a:solidFill>
            <a:schemeClr val="bg1">
              <a:lumMod val="85000"/>
            </a:schemeClr>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hlinkClick r:id="rId8" action="ppaction://hlinksldjump"/>
            <a:extLst>
              <a:ext uri="{FF2B5EF4-FFF2-40B4-BE49-F238E27FC236}">
                <a16:creationId xmlns:a16="http://schemas.microsoft.com/office/drawing/2014/main" id="{42BF9D9C-16AE-3A21-171E-E92FCC34E33B}"/>
              </a:ext>
            </a:extLst>
          </p:cNvPr>
          <p:cNvSpPr/>
          <p:nvPr/>
        </p:nvSpPr>
        <p:spPr>
          <a:xfrm>
            <a:off x="1974946" y="4176057"/>
            <a:ext cx="857120" cy="857120"/>
          </a:xfrm>
          <a:prstGeom prst="ellipse">
            <a:avLst/>
          </a:prstGeom>
          <a:solidFill>
            <a:srgbClr val="F89539"/>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3D7DB99C-27CA-FAFB-E4CD-95AA7EF26B85}"/>
              </a:ext>
            </a:extLst>
          </p:cNvPr>
          <p:cNvSpPr txBox="1"/>
          <p:nvPr/>
        </p:nvSpPr>
        <p:spPr>
          <a:xfrm>
            <a:off x="793573" y="4002792"/>
            <a:ext cx="1778940" cy="1015663"/>
          </a:xfrm>
          <a:prstGeom prst="rect">
            <a:avLst/>
          </a:prstGeom>
          <a:noFill/>
        </p:spPr>
        <p:txBody>
          <a:bodyPr wrap="square" rtlCol="0" anchor="b">
            <a:spAutoFit/>
          </a:bodyPr>
          <a:lstStyle/>
          <a:p>
            <a:r>
              <a:rPr lang="en-US" sz="1200" b="1" spc="-100" dirty="0">
                <a:solidFill>
                  <a:schemeClr val="accent6"/>
                </a:solidFill>
                <a:latin typeface="Montserrat" pitchFamily="2" charset="77"/>
              </a:rPr>
              <a:t>+2 Days</a:t>
            </a:r>
          </a:p>
          <a:p>
            <a:r>
              <a:rPr lang="en-US" sz="1200" spc="-100" dirty="0">
                <a:solidFill>
                  <a:schemeClr val="accent6"/>
                </a:solidFill>
                <a:latin typeface="Montserrat" pitchFamily="2" charset="77"/>
              </a:rPr>
              <a:t>Current Client Registration</a:t>
            </a:r>
          </a:p>
          <a:p>
            <a:r>
              <a:rPr lang="en-US" sz="1200" spc="-100" dirty="0">
                <a:solidFill>
                  <a:schemeClr val="accent6"/>
                </a:solidFill>
                <a:latin typeface="Montserrat" pitchFamily="2" charset="77"/>
              </a:rPr>
              <a:t>invitation</a:t>
            </a:r>
          </a:p>
          <a:p>
            <a:r>
              <a:rPr lang="en-US" sz="1200" spc="-100" dirty="0">
                <a:solidFill>
                  <a:schemeClr val="accent6"/>
                </a:solidFill>
                <a:latin typeface="Montserrat" pitchFamily="2" charset="77"/>
              </a:rPr>
              <a:t>Reminder</a:t>
            </a:r>
          </a:p>
        </p:txBody>
      </p:sp>
      <p:sp>
        <p:nvSpPr>
          <p:cNvPr id="29" name="Oval 28">
            <a:hlinkClick r:id="rId8" action="ppaction://hlinksldjump"/>
            <a:extLst>
              <a:ext uri="{FF2B5EF4-FFF2-40B4-BE49-F238E27FC236}">
                <a16:creationId xmlns:a16="http://schemas.microsoft.com/office/drawing/2014/main" id="{E248A5AE-836B-4A94-FF12-32A5D43D7A32}"/>
              </a:ext>
            </a:extLst>
          </p:cNvPr>
          <p:cNvSpPr/>
          <p:nvPr/>
        </p:nvSpPr>
        <p:spPr>
          <a:xfrm>
            <a:off x="1974946" y="5479101"/>
            <a:ext cx="857120" cy="857120"/>
          </a:xfrm>
          <a:prstGeom prst="ellipse">
            <a:avLst/>
          </a:prstGeom>
          <a:solidFill>
            <a:schemeClr val="bg1">
              <a:lumMod val="85000"/>
            </a:schemeClr>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4E0A4038-C6A4-9112-33D4-80E14F73A557}"/>
              </a:ext>
            </a:extLst>
          </p:cNvPr>
          <p:cNvSpPr txBox="1"/>
          <p:nvPr/>
        </p:nvSpPr>
        <p:spPr>
          <a:xfrm>
            <a:off x="793573" y="2805143"/>
            <a:ext cx="1778940" cy="830997"/>
          </a:xfrm>
          <a:prstGeom prst="rect">
            <a:avLst/>
          </a:prstGeom>
          <a:noFill/>
        </p:spPr>
        <p:txBody>
          <a:bodyPr wrap="square" rtlCol="0" anchor="b">
            <a:spAutoFit/>
          </a:bodyPr>
          <a:lstStyle/>
          <a:p>
            <a:r>
              <a:rPr lang="en-US" sz="1200" b="1" spc="-100" dirty="0">
                <a:solidFill>
                  <a:schemeClr val="accent6"/>
                </a:solidFill>
                <a:latin typeface="Montserrat" pitchFamily="2" charset="77"/>
              </a:rPr>
              <a:t>9 am Next Day</a:t>
            </a:r>
          </a:p>
          <a:p>
            <a:r>
              <a:rPr lang="en-US" sz="1200" spc="-100" dirty="0">
                <a:solidFill>
                  <a:schemeClr val="accent6"/>
                </a:solidFill>
                <a:latin typeface="Montserrat" pitchFamily="2" charset="77"/>
              </a:rPr>
              <a:t>Current Client Registration</a:t>
            </a:r>
          </a:p>
          <a:p>
            <a:r>
              <a:rPr lang="en-US" sz="1200" spc="-100" dirty="0">
                <a:solidFill>
                  <a:schemeClr val="accent6"/>
                </a:solidFill>
                <a:latin typeface="Montserrat" pitchFamily="2" charset="77"/>
              </a:rPr>
              <a:t>invitation</a:t>
            </a:r>
          </a:p>
        </p:txBody>
      </p:sp>
      <p:sp>
        <p:nvSpPr>
          <p:cNvPr id="46" name="TextBox 45">
            <a:extLst>
              <a:ext uri="{FF2B5EF4-FFF2-40B4-BE49-F238E27FC236}">
                <a16:creationId xmlns:a16="http://schemas.microsoft.com/office/drawing/2014/main" id="{B3480C43-229F-E424-FA56-7FED781C5B66}"/>
              </a:ext>
            </a:extLst>
          </p:cNvPr>
          <p:cNvSpPr txBox="1"/>
          <p:nvPr/>
        </p:nvSpPr>
        <p:spPr>
          <a:xfrm>
            <a:off x="261410" y="588940"/>
            <a:ext cx="3698194" cy="815608"/>
          </a:xfrm>
          <a:prstGeom prst="rect">
            <a:avLst/>
          </a:prstGeom>
          <a:noFill/>
        </p:spPr>
        <p:txBody>
          <a:bodyPr wrap="square" rtlCol="0" anchor="b">
            <a:spAutoFit/>
          </a:bodyPr>
          <a:lstStyle/>
          <a:p>
            <a:pPr algn="ctr">
              <a:spcAft>
                <a:spcPts val="300"/>
              </a:spcAft>
            </a:pPr>
            <a:r>
              <a:rPr lang="en-US" sz="1100" b="1" spc="-100" dirty="0">
                <a:solidFill>
                  <a:srgbClr val="F89539"/>
                </a:solidFill>
                <a:latin typeface="Montserrat" pitchFamily="2" charset="77"/>
              </a:rPr>
              <a:t>Current Client Registration Email Journey</a:t>
            </a:r>
          </a:p>
          <a:p>
            <a:pPr algn="ctr">
              <a:spcAft>
                <a:spcPts val="300"/>
              </a:spcAft>
            </a:pPr>
            <a:r>
              <a:rPr lang="en-US" sz="1000" spc="-100" dirty="0">
                <a:solidFill>
                  <a:schemeClr val="accent6"/>
                </a:solidFill>
                <a:latin typeface="Montserrat" pitchFamily="2" charset="77"/>
              </a:rPr>
              <a:t>When working with your CSA, you can elect for Axos to trigger an onboarding journey for your existing clients to register for the Portal.</a:t>
            </a:r>
          </a:p>
          <a:p>
            <a:pPr algn="ctr">
              <a:spcAft>
                <a:spcPts val="300"/>
              </a:spcAft>
            </a:pPr>
            <a:r>
              <a:rPr lang="en-US" sz="1100" b="1" i="1" spc="-100" dirty="0">
                <a:solidFill>
                  <a:schemeClr val="accent6"/>
                </a:solidFill>
                <a:latin typeface="Montserrat" pitchFamily="2" charset="77"/>
              </a:rPr>
              <a:t>Click on the Icons to View Emails</a:t>
            </a:r>
          </a:p>
        </p:txBody>
      </p:sp>
      <p:pic>
        <p:nvPicPr>
          <p:cNvPr id="89" name="Graphic 88" descr="Send outline">
            <a:hlinkClick r:id="rId8" action="ppaction://hlinksldjump"/>
            <a:extLst>
              <a:ext uri="{FF2B5EF4-FFF2-40B4-BE49-F238E27FC236}">
                <a16:creationId xmlns:a16="http://schemas.microsoft.com/office/drawing/2014/main" id="{262CA361-AE0D-8C8D-A70C-F9932270BAC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091640" y="5652709"/>
            <a:ext cx="555261" cy="555261"/>
          </a:xfrm>
          <a:prstGeom prst="rect">
            <a:avLst/>
          </a:prstGeom>
        </p:spPr>
      </p:pic>
      <p:pic>
        <p:nvPicPr>
          <p:cNvPr id="90" name="Graphic 89" descr="Send outline">
            <a:hlinkClick r:id="rId8" action="ppaction://hlinksldjump"/>
            <a:extLst>
              <a:ext uri="{FF2B5EF4-FFF2-40B4-BE49-F238E27FC236}">
                <a16:creationId xmlns:a16="http://schemas.microsoft.com/office/drawing/2014/main" id="{7F90CC2D-63E6-0BC8-8C8C-C2EB73B9F6A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091640" y="4327474"/>
            <a:ext cx="555261" cy="555261"/>
          </a:xfrm>
          <a:prstGeom prst="rect">
            <a:avLst/>
          </a:prstGeom>
        </p:spPr>
      </p:pic>
      <p:pic>
        <p:nvPicPr>
          <p:cNvPr id="91" name="Graphic 90" descr="Send outline">
            <a:hlinkClick r:id="rId7" action="ppaction://hlinksldjump"/>
            <a:extLst>
              <a:ext uri="{FF2B5EF4-FFF2-40B4-BE49-F238E27FC236}">
                <a16:creationId xmlns:a16="http://schemas.microsoft.com/office/drawing/2014/main" id="{5D64F5E1-EEFD-3DE7-8ADA-E65D1FAB5C7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125875" y="2995823"/>
            <a:ext cx="555261" cy="555261"/>
          </a:xfrm>
          <a:prstGeom prst="rect">
            <a:avLst/>
          </a:prstGeom>
        </p:spPr>
      </p:pic>
      <p:pic>
        <p:nvPicPr>
          <p:cNvPr id="93" name="Graphic 92" descr="Double Tap Gesture outline">
            <a:extLst>
              <a:ext uri="{FF2B5EF4-FFF2-40B4-BE49-F238E27FC236}">
                <a16:creationId xmlns:a16="http://schemas.microsoft.com/office/drawing/2014/main" id="{C8905BAA-0C0A-8C87-AA87-C9370124E7C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136834" y="1703851"/>
            <a:ext cx="627039" cy="627039"/>
          </a:xfrm>
          <a:prstGeom prst="rect">
            <a:avLst/>
          </a:prstGeom>
        </p:spPr>
      </p:pic>
      <p:sp>
        <p:nvSpPr>
          <p:cNvPr id="35" name="TextBox 34">
            <a:extLst>
              <a:ext uri="{FF2B5EF4-FFF2-40B4-BE49-F238E27FC236}">
                <a16:creationId xmlns:a16="http://schemas.microsoft.com/office/drawing/2014/main" id="{7D6E82F7-A342-6BE1-ABF9-8D8BEB5703AA}"/>
              </a:ext>
            </a:extLst>
          </p:cNvPr>
          <p:cNvSpPr txBox="1"/>
          <p:nvPr/>
        </p:nvSpPr>
        <p:spPr>
          <a:xfrm>
            <a:off x="793573" y="5320558"/>
            <a:ext cx="1316089" cy="1015663"/>
          </a:xfrm>
          <a:prstGeom prst="rect">
            <a:avLst/>
          </a:prstGeom>
          <a:noFill/>
        </p:spPr>
        <p:txBody>
          <a:bodyPr wrap="square" rtlCol="0" anchor="b">
            <a:spAutoFit/>
          </a:bodyPr>
          <a:lstStyle/>
          <a:p>
            <a:r>
              <a:rPr lang="en-US" sz="1200" b="1" spc="-100" dirty="0">
                <a:solidFill>
                  <a:schemeClr val="accent6"/>
                </a:solidFill>
                <a:latin typeface="Montserrat" pitchFamily="2" charset="77"/>
              </a:rPr>
              <a:t>+7 Days</a:t>
            </a:r>
          </a:p>
          <a:p>
            <a:r>
              <a:rPr lang="en-US" sz="1200" spc="-100" dirty="0">
                <a:solidFill>
                  <a:schemeClr val="accent6"/>
                </a:solidFill>
                <a:latin typeface="Montserrat" pitchFamily="2" charset="77"/>
              </a:rPr>
              <a:t>Current Client Registration</a:t>
            </a:r>
          </a:p>
          <a:p>
            <a:r>
              <a:rPr lang="en-US" sz="1200" spc="-100" dirty="0">
                <a:solidFill>
                  <a:schemeClr val="accent6"/>
                </a:solidFill>
                <a:latin typeface="Montserrat" pitchFamily="2" charset="77"/>
              </a:rPr>
              <a:t>invitation</a:t>
            </a:r>
          </a:p>
          <a:p>
            <a:r>
              <a:rPr lang="en-US" sz="1200" spc="-100" dirty="0">
                <a:solidFill>
                  <a:schemeClr val="accent6"/>
                </a:solidFill>
                <a:latin typeface="Montserrat" pitchFamily="2" charset="77"/>
              </a:rPr>
              <a:t>Reminder</a:t>
            </a:r>
          </a:p>
        </p:txBody>
      </p:sp>
      <p:cxnSp>
        <p:nvCxnSpPr>
          <p:cNvPr id="37" name="Straight Connector 36">
            <a:extLst>
              <a:ext uri="{FF2B5EF4-FFF2-40B4-BE49-F238E27FC236}">
                <a16:creationId xmlns:a16="http://schemas.microsoft.com/office/drawing/2014/main" id="{40350EC2-2FE0-3DF2-AA13-F0C572916841}"/>
              </a:ext>
            </a:extLst>
          </p:cNvPr>
          <p:cNvCxnSpPr>
            <a:cxnSpLocks/>
          </p:cNvCxnSpPr>
          <p:nvPr/>
        </p:nvCxnSpPr>
        <p:spPr>
          <a:xfrm flipH="1">
            <a:off x="6599940" y="2182075"/>
            <a:ext cx="37054" cy="3841752"/>
          </a:xfrm>
          <a:prstGeom prst="lin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cxnSp>
      <p:sp>
        <p:nvSpPr>
          <p:cNvPr id="38" name="Oval 37">
            <a:extLst>
              <a:ext uri="{FF2B5EF4-FFF2-40B4-BE49-F238E27FC236}">
                <a16:creationId xmlns:a16="http://schemas.microsoft.com/office/drawing/2014/main" id="{615F7849-2293-00F0-3F4A-27422C21DEB7}"/>
              </a:ext>
            </a:extLst>
          </p:cNvPr>
          <p:cNvSpPr/>
          <p:nvPr/>
        </p:nvSpPr>
        <p:spPr>
          <a:xfrm>
            <a:off x="6208434" y="1498327"/>
            <a:ext cx="857120" cy="857120"/>
          </a:xfrm>
          <a:prstGeom prst="ellipse">
            <a:avLst/>
          </a:prstGeom>
          <a:solidFill>
            <a:schemeClr val="accent6">
              <a:lumMod val="65000"/>
              <a:lumOff val="35000"/>
            </a:schemeClr>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5A4AB0E8-F1A1-5E29-0BDF-DC5750A220F5}"/>
              </a:ext>
            </a:extLst>
          </p:cNvPr>
          <p:cNvSpPr txBox="1"/>
          <p:nvPr/>
        </p:nvSpPr>
        <p:spPr>
          <a:xfrm>
            <a:off x="4990007" y="1737576"/>
            <a:ext cx="1445987" cy="461665"/>
          </a:xfrm>
          <a:prstGeom prst="rect">
            <a:avLst/>
          </a:prstGeom>
          <a:noFill/>
        </p:spPr>
        <p:txBody>
          <a:bodyPr wrap="square" rtlCol="0" anchor="b">
            <a:spAutoFit/>
          </a:bodyPr>
          <a:lstStyle/>
          <a:p>
            <a:r>
              <a:rPr lang="en-US" sz="1200" b="1" spc="-100" dirty="0">
                <a:solidFill>
                  <a:schemeClr val="accent6"/>
                </a:solidFill>
                <a:latin typeface="Montserrat" pitchFamily="2" charset="77"/>
              </a:rPr>
              <a:t>New Client Onboarded</a:t>
            </a:r>
          </a:p>
        </p:txBody>
      </p:sp>
      <p:sp>
        <p:nvSpPr>
          <p:cNvPr id="40" name="Oval 39">
            <a:hlinkClick r:id="rId13" action="ppaction://hlinksldjump"/>
            <a:extLst>
              <a:ext uri="{FF2B5EF4-FFF2-40B4-BE49-F238E27FC236}">
                <a16:creationId xmlns:a16="http://schemas.microsoft.com/office/drawing/2014/main" id="{D3F9B0AC-BA14-94EB-FF85-6663476467F4}"/>
              </a:ext>
            </a:extLst>
          </p:cNvPr>
          <p:cNvSpPr/>
          <p:nvPr/>
        </p:nvSpPr>
        <p:spPr>
          <a:xfrm>
            <a:off x="6193781" y="2873013"/>
            <a:ext cx="857120" cy="857120"/>
          </a:xfrm>
          <a:prstGeom prst="ellipse">
            <a:avLst/>
          </a:prstGeom>
          <a:solidFill>
            <a:schemeClr val="bg1">
              <a:lumMod val="85000"/>
            </a:schemeClr>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hlinkClick r:id="rId14" action="ppaction://hlinksldjump"/>
            <a:extLst>
              <a:ext uri="{FF2B5EF4-FFF2-40B4-BE49-F238E27FC236}">
                <a16:creationId xmlns:a16="http://schemas.microsoft.com/office/drawing/2014/main" id="{A12D6486-4440-DE5A-A52A-40C9DA43EB0E}"/>
              </a:ext>
            </a:extLst>
          </p:cNvPr>
          <p:cNvSpPr/>
          <p:nvPr/>
        </p:nvSpPr>
        <p:spPr>
          <a:xfrm>
            <a:off x="6171380" y="4176057"/>
            <a:ext cx="857120" cy="857120"/>
          </a:xfrm>
          <a:prstGeom prst="ellipse">
            <a:avLst/>
          </a:prstGeom>
          <a:solidFill>
            <a:schemeClr val="bg1">
              <a:lumMod val="85000"/>
            </a:schemeClr>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EDE3FF89-06A7-F042-1FE3-514C8A058A71}"/>
              </a:ext>
            </a:extLst>
          </p:cNvPr>
          <p:cNvSpPr txBox="1"/>
          <p:nvPr/>
        </p:nvSpPr>
        <p:spPr>
          <a:xfrm>
            <a:off x="4990007" y="4187458"/>
            <a:ext cx="1112902" cy="830997"/>
          </a:xfrm>
          <a:prstGeom prst="rect">
            <a:avLst/>
          </a:prstGeom>
          <a:noFill/>
        </p:spPr>
        <p:txBody>
          <a:bodyPr wrap="square" rtlCol="0" anchor="b">
            <a:spAutoFit/>
          </a:bodyPr>
          <a:lstStyle/>
          <a:p>
            <a:r>
              <a:rPr lang="en-US" sz="1200" b="1" spc="-100" dirty="0">
                <a:solidFill>
                  <a:schemeClr val="accent6"/>
                </a:solidFill>
                <a:latin typeface="Montserrat" pitchFamily="2" charset="77"/>
              </a:rPr>
              <a:t>+2 Days</a:t>
            </a:r>
          </a:p>
          <a:p>
            <a:r>
              <a:rPr lang="en-US" sz="1200" spc="-100" dirty="0">
                <a:solidFill>
                  <a:schemeClr val="accent6"/>
                </a:solidFill>
                <a:latin typeface="Montserrat" pitchFamily="2" charset="77"/>
              </a:rPr>
              <a:t>Registration</a:t>
            </a:r>
          </a:p>
          <a:p>
            <a:r>
              <a:rPr lang="en-US" sz="1200" spc="-100" dirty="0">
                <a:solidFill>
                  <a:schemeClr val="accent6"/>
                </a:solidFill>
                <a:latin typeface="Montserrat" pitchFamily="2" charset="77"/>
              </a:rPr>
              <a:t>invitation</a:t>
            </a:r>
          </a:p>
          <a:p>
            <a:r>
              <a:rPr lang="en-US" sz="1200" spc="-100" dirty="0">
                <a:solidFill>
                  <a:schemeClr val="accent6"/>
                </a:solidFill>
                <a:latin typeface="Montserrat" pitchFamily="2" charset="77"/>
              </a:rPr>
              <a:t>Reminder</a:t>
            </a:r>
          </a:p>
        </p:txBody>
      </p:sp>
      <p:sp>
        <p:nvSpPr>
          <p:cNvPr id="44" name="Oval 43">
            <a:hlinkClick r:id="rId14" action="ppaction://hlinksldjump"/>
            <a:extLst>
              <a:ext uri="{FF2B5EF4-FFF2-40B4-BE49-F238E27FC236}">
                <a16:creationId xmlns:a16="http://schemas.microsoft.com/office/drawing/2014/main" id="{C5D99E9F-7C63-CBB0-B96E-A9901A57CC4F}"/>
              </a:ext>
            </a:extLst>
          </p:cNvPr>
          <p:cNvSpPr/>
          <p:nvPr/>
        </p:nvSpPr>
        <p:spPr>
          <a:xfrm>
            <a:off x="6171380" y="5479101"/>
            <a:ext cx="857120" cy="857120"/>
          </a:xfrm>
          <a:prstGeom prst="ellipse">
            <a:avLst/>
          </a:prstGeom>
          <a:solidFill>
            <a:schemeClr val="bg1">
              <a:lumMod val="85000"/>
            </a:schemeClr>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536D8376-84A7-3179-CEEF-B414B21AEF7B}"/>
              </a:ext>
            </a:extLst>
          </p:cNvPr>
          <p:cNvSpPr txBox="1"/>
          <p:nvPr/>
        </p:nvSpPr>
        <p:spPr>
          <a:xfrm>
            <a:off x="4990007" y="2989809"/>
            <a:ext cx="1778940" cy="646331"/>
          </a:xfrm>
          <a:prstGeom prst="rect">
            <a:avLst/>
          </a:prstGeom>
          <a:noFill/>
        </p:spPr>
        <p:txBody>
          <a:bodyPr wrap="square" rtlCol="0" anchor="b">
            <a:spAutoFit/>
          </a:bodyPr>
          <a:lstStyle/>
          <a:p>
            <a:r>
              <a:rPr lang="en-US" sz="1200" b="1" spc="-100" dirty="0">
                <a:solidFill>
                  <a:schemeClr val="accent6"/>
                </a:solidFill>
                <a:latin typeface="Montserrat" pitchFamily="2" charset="77"/>
              </a:rPr>
              <a:t>9 am Next Day</a:t>
            </a:r>
          </a:p>
          <a:p>
            <a:r>
              <a:rPr lang="en-US" sz="1200" spc="-100" dirty="0">
                <a:solidFill>
                  <a:schemeClr val="accent6"/>
                </a:solidFill>
                <a:latin typeface="Montserrat" pitchFamily="2" charset="77"/>
              </a:rPr>
              <a:t>Registration</a:t>
            </a:r>
          </a:p>
          <a:p>
            <a:r>
              <a:rPr lang="en-US" sz="1200" spc="-100" dirty="0">
                <a:solidFill>
                  <a:schemeClr val="accent6"/>
                </a:solidFill>
                <a:latin typeface="Montserrat" pitchFamily="2" charset="77"/>
              </a:rPr>
              <a:t>invitation</a:t>
            </a:r>
          </a:p>
        </p:txBody>
      </p:sp>
      <p:pic>
        <p:nvPicPr>
          <p:cNvPr id="50" name="Graphic 49" descr="Send outline">
            <a:hlinkClick r:id="rId14" action="ppaction://hlinksldjump"/>
            <a:extLst>
              <a:ext uri="{FF2B5EF4-FFF2-40B4-BE49-F238E27FC236}">
                <a16:creationId xmlns:a16="http://schemas.microsoft.com/office/drawing/2014/main" id="{4F716C0B-636C-FCAE-182D-56D6D52CD9E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288074" y="5652709"/>
            <a:ext cx="555261" cy="555261"/>
          </a:xfrm>
          <a:prstGeom prst="rect">
            <a:avLst/>
          </a:prstGeom>
        </p:spPr>
      </p:pic>
      <p:pic>
        <p:nvPicPr>
          <p:cNvPr id="52" name="Graphic 51" descr="Send outline">
            <a:hlinkClick r:id="rId14" action="ppaction://hlinksldjump"/>
            <a:extLst>
              <a:ext uri="{FF2B5EF4-FFF2-40B4-BE49-F238E27FC236}">
                <a16:creationId xmlns:a16="http://schemas.microsoft.com/office/drawing/2014/main" id="{6256CDFD-69E2-CEBE-6F13-ADBC45AB4BD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288074" y="4327474"/>
            <a:ext cx="555261" cy="555261"/>
          </a:xfrm>
          <a:prstGeom prst="rect">
            <a:avLst/>
          </a:prstGeom>
        </p:spPr>
      </p:pic>
      <p:pic>
        <p:nvPicPr>
          <p:cNvPr id="53" name="Graphic 52" descr="Send outline">
            <a:hlinkClick r:id="rId13" action="ppaction://hlinksldjump"/>
            <a:extLst>
              <a:ext uri="{FF2B5EF4-FFF2-40B4-BE49-F238E27FC236}">
                <a16:creationId xmlns:a16="http://schemas.microsoft.com/office/drawing/2014/main" id="{DF6AA8B0-57E1-A662-20F8-A54F69485CF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322309" y="2995823"/>
            <a:ext cx="555261" cy="555261"/>
          </a:xfrm>
          <a:prstGeom prst="rect">
            <a:avLst/>
          </a:prstGeom>
        </p:spPr>
      </p:pic>
      <p:sp>
        <p:nvSpPr>
          <p:cNvPr id="55" name="TextBox 54">
            <a:extLst>
              <a:ext uri="{FF2B5EF4-FFF2-40B4-BE49-F238E27FC236}">
                <a16:creationId xmlns:a16="http://schemas.microsoft.com/office/drawing/2014/main" id="{3B84D329-1897-2E54-4BD2-A5D7BB92E8C4}"/>
              </a:ext>
            </a:extLst>
          </p:cNvPr>
          <p:cNvSpPr txBox="1"/>
          <p:nvPr/>
        </p:nvSpPr>
        <p:spPr>
          <a:xfrm>
            <a:off x="4990007" y="5505224"/>
            <a:ext cx="1091726" cy="830997"/>
          </a:xfrm>
          <a:prstGeom prst="rect">
            <a:avLst/>
          </a:prstGeom>
          <a:noFill/>
        </p:spPr>
        <p:txBody>
          <a:bodyPr wrap="square" rtlCol="0" anchor="b">
            <a:spAutoFit/>
          </a:bodyPr>
          <a:lstStyle/>
          <a:p>
            <a:r>
              <a:rPr lang="en-US" sz="1200" b="1" spc="-100" dirty="0">
                <a:solidFill>
                  <a:schemeClr val="accent6"/>
                </a:solidFill>
                <a:latin typeface="Montserrat" pitchFamily="2" charset="77"/>
              </a:rPr>
              <a:t>+7 Days</a:t>
            </a:r>
          </a:p>
          <a:p>
            <a:r>
              <a:rPr lang="en-US" sz="1200" spc="-100" dirty="0">
                <a:solidFill>
                  <a:schemeClr val="accent6"/>
                </a:solidFill>
                <a:latin typeface="Montserrat" pitchFamily="2" charset="77"/>
              </a:rPr>
              <a:t>Registration</a:t>
            </a:r>
          </a:p>
          <a:p>
            <a:r>
              <a:rPr lang="en-US" sz="1200" spc="-100" dirty="0">
                <a:solidFill>
                  <a:schemeClr val="accent6"/>
                </a:solidFill>
                <a:latin typeface="Montserrat" pitchFamily="2" charset="77"/>
              </a:rPr>
              <a:t>invitation</a:t>
            </a:r>
          </a:p>
          <a:p>
            <a:r>
              <a:rPr lang="en-US" sz="1200" spc="-100" dirty="0">
                <a:solidFill>
                  <a:schemeClr val="accent6"/>
                </a:solidFill>
                <a:latin typeface="Montserrat" pitchFamily="2" charset="77"/>
              </a:rPr>
              <a:t>Reminder</a:t>
            </a:r>
          </a:p>
        </p:txBody>
      </p:sp>
      <p:pic>
        <p:nvPicPr>
          <p:cNvPr id="59" name="Graphic 58" descr="Follow outline">
            <a:extLst>
              <a:ext uri="{FF2B5EF4-FFF2-40B4-BE49-F238E27FC236}">
                <a16:creationId xmlns:a16="http://schemas.microsoft.com/office/drawing/2014/main" id="{CBC0FAD8-0B38-0632-FCD1-93C4FBF9B12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328046" y="1595282"/>
            <a:ext cx="655418" cy="655418"/>
          </a:xfrm>
          <a:prstGeom prst="rect">
            <a:avLst/>
          </a:prstGeom>
        </p:spPr>
      </p:pic>
      <p:sp>
        <p:nvSpPr>
          <p:cNvPr id="60" name="Oval 59">
            <a:hlinkClick r:id="rId17" action="ppaction://hlinksldjump"/>
            <a:extLst>
              <a:ext uri="{FF2B5EF4-FFF2-40B4-BE49-F238E27FC236}">
                <a16:creationId xmlns:a16="http://schemas.microsoft.com/office/drawing/2014/main" id="{8B0D0AFB-C6B3-5044-3FF8-AD62CA893D71}"/>
              </a:ext>
            </a:extLst>
          </p:cNvPr>
          <p:cNvSpPr/>
          <p:nvPr/>
        </p:nvSpPr>
        <p:spPr>
          <a:xfrm>
            <a:off x="9191206" y="2986528"/>
            <a:ext cx="1016264" cy="1016264"/>
          </a:xfrm>
          <a:prstGeom prst="ellipse">
            <a:avLst/>
          </a:prstGeom>
          <a:solidFill>
            <a:schemeClr val="bg1">
              <a:lumMod val="85000"/>
            </a:schemeClr>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5" name="Graphic 64" descr="Smart Phone outline">
            <a:hlinkClick r:id="rId17" action="ppaction://hlinksldjump"/>
            <a:extLst>
              <a:ext uri="{FF2B5EF4-FFF2-40B4-BE49-F238E27FC236}">
                <a16:creationId xmlns:a16="http://schemas.microsoft.com/office/drawing/2014/main" id="{EBD4A34A-D198-D472-9DE6-8836B6FF0739}"/>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9326914" y="3106370"/>
            <a:ext cx="752109" cy="752109"/>
          </a:xfrm>
          <a:prstGeom prst="rect">
            <a:avLst/>
          </a:prstGeom>
        </p:spPr>
      </p:pic>
      <p:sp>
        <p:nvSpPr>
          <p:cNvPr id="6" name="TextBox 5">
            <a:extLst>
              <a:ext uri="{FF2B5EF4-FFF2-40B4-BE49-F238E27FC236}">
                <a16:creationId xmlns:a16="http://schemas.microsoft.com/office/drawing/2014/main" id="{2A59C350-5635-9684-E897-EC0AAF60C9ED}"/>
              </a:ext>
            </a:extLst>
          </p:cNvPr>
          <p:cNvSpPr txBox="1"/>
          <p:nvPr/>
        </p:nvSpPr>
        <p:spPr>
          <a:xfrm>
            <a:off x="4457844" y="588940"/>
            <a:ext cx="4040204" cy="830997"/>
          </a:xfrm>
          <a:prstGeom prst="rect">
            <a:avLst/>
          </a:prstGeom>
          <a:noFill/>
        </p:spPr>
        <p:txBody>
          <a:bodyPr wrap="square" rtlCol="0" anchor="b">
            <a:spAutoFit/>
          </a:bodyPr>
          <a:lstStyle/>
          <a:p>
            <a:pPr algn="ctr">
              <a:spcAft>
                <a:spcPts val="300"/>
              </a:spcAft>
            </a:pPr>
            <a:r>
              <a:rPr lang="en-US" sz="1200" b="1" spc="-100" dirty="0">
                <a:solidFill>
                  <a:srgbClr val="F89539"/>
                </a:solidFill>
                <a:latin typeface="Montserrat" pitchFamily="2" charset="77"/>
              </a:rPr>
              <a:t>New Client Registration Email Journey</a:t>
            </a:r>
          </a:p>
          <a:p>
            <a:pPr algn="ctr">
              <a:spcAft>
                <a:spcPts val="300"/>
              </a:spcAft>
            </a:pPr>
            <a:r>
              <a:rPr lang="en-US" sz="1000" spc="-100" dirty="0">
                <a:solidFill>
                  <a:schemeClr val="accent6"/>
                </a:solidFill>
                <a:latin typeface="Montserrat" pitchFamily="2" charset="77"/>
              </a:rPr>
              <a:t>Once your firm has been onboarded to the portal, any new clients that you add to your firm will receive an onboarding journey to register for the portal.</a:t>
            </a:r>
          </a:p>
          <a:p>
            <a:pPr algn="ctr">
              <a:spcAft>
                <a:spcPts val="300"/>
              </a:spcAft>
            </a:pPr>
            <a:r>
              <a:rPr lang="en-US" sz="1100" b="1" i="1" spc="-100" dirty="0">
                <a:solidFill>
                  <a:schemeClr val="accent6"/>
                </a:solidFill>
                <a:latin typeface="Montserrat" pitchFamily="2" charset="77"/>
              </a:rPr>
              <a:t>Click on the Icons to View Emails</a:t>
            </a:r>
          </a:p>
        </p:txBody>
      </p:sp>
    </p:spTree>
    <p:extLst>
      <p:ext uri="{BB962C8B-B14F-4D97-AF65-F5344CB8AC3E}">
        <p14:creationId xmlns:p14="http://schemas.microsoft.com/office/powerpoint/2010/main" val="1008411006"/>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hlinkHover r:id="rId2" action="ppaction://hlinksldjump"/>
            <a:extLst>
              <a:ext uri="{FF2B5EF4-FFF2-40B4-BE49-F238E27FC236}">
                <a16:creationId xmlns:a16="http://schemas.microsoft.com/office/drawing/2014/main" id="{BD69759D-6691-2B9B-F595-5B3969D52110}"/>
              </a:ext>
            </a:extLst>
          </p:cNvPr>
          <p:cNvSpPr/>
          <p:nvPr/>
        </p:nvSpPr>
        <p:spPr>
          <a:xfrm>
            <a:off x="0" y="0"/>
            <a:ext cx="12192000" cy="6858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sp>
        <p:nvSpPr>
          <p:cNvPr id="36" name="Rectangle: Rounded Corners 35">
            <a:hlinkClick r:id="rId3" action="ppaction://hlinksldjump"/>
            <a:extLst>
              <a:ext uri="{FF2B5EF4-FFF2-40B4-BE49-F238E27FC236}">
                <a16:creationId xmlns:a16="http://schemas.microsoft.com/office/drawing/2014/main" id="{71F78B49-6133-3BE4-0A27-80476E21D3F7}"/>
              </a:ext>
            </a:extLst>
          </p:cNvPr>
          <p:cNvSpPr/>
          <p:nvPr/>
        </p:nvSpPr>
        <p:spPr>
          <a:xfrm>
            <a:off x="10572657" y="6362496"/>
            <a:ext cx="1096429" cy="276999"/>
          </a:xfrm>
          <a:prstGeom prst="roundRect">
            <a:avLst/>
          </a:prstGeom>
          <a:solidFill>
            <a:schemeClr val="accent2"/>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sp>
        <p:nvSpPr>
          <p:cNvPr id="2" name="Title 1">
            <a:extLst>
              <a:ext uri="{FF2B5EF4-FFF2-40B4-BE49-F238E27FC236}">
                <a16:creationId xmlns:a16="http://schemas.microsoft.com/office/drawing/2014/main" id="{7D7E4B94-B57E-2B04-B1E8-43EC0A59E6B6}"/>
              </a:ext>
            </a:extLst>
          </p:cNvPr>
          <p:cNvSpPr>
            <a:spLocks noGrp="1"/>
          </p:cNvSpPr>
          <p:nvPr>
            <p:ph type="title"/>
          </p:nvPr>
        </p:nvSpPr>
        <p:spPr/>
        <p:txBody>
          <a:bodyPr/>
          <a:lstStyle/>
          <a:p>
            <a:r>
              <a:rPr lang="en-US" dirty="0">
                <a:solidFill>
                  <a:schemeClr val="accent6"/>
                </a:solidFill>
              </a:rPr>
              <a:t>Axos Client Portal End-Investor Communications</a:t>
            </a:r>
          </a:p>
        </p:txBody>
      </p:sp>
      <p:sp>
        <p:nvSpPr>
          <p:cNvPr id="98" name="TextBox 97">
            <a:hlinkClick r:id="rId3" action="ppaction://hlinksldjump"/>
            <a:extLst>
              <a:ext uri="{FF2B5EF4-FFF2-40B4-BE49-F238E27FC236}">
                <a16:creationId xmlns:a16="http://schemas.microsoft.com/office/drawing/2014/main" id="{80D1C787-20AE-D914-E275-FAC70371D70D}"/>
              </a:ext>
            </a:extLst>
          </p:cNvPr>
          <p:cNvSpPr txBox="1"/>
          <p:nvPr/>
        </p:nvSpPr>
        <p:spPr>
          <a:xfrm>
            <a:off x="10421223" y="6362496"/>
            <a:ext cx="1450726" cy="276999"/>
          </a:xfrm>
          <a:prstGeom prst="rect">
            <a:avLst/>
          </a:prstGeom>
          <a:noFill/>
        </p:spPr>
        <p:txBody>
          <a:bodyPr wrap="square">
            <a:spAutoFit/>
          </a:bodyPr>
          <a:lstStyle/>
          <a:p>
            <a:pPr algn="ctr">
              <a:spcAft>
                <a:spcPts val="300"/>
              </a:spcAft>
            </a:pPr>
            <a:r>
              <a:rPr lang="en-US" sz="1200" spc="-100" dirty="0">
                <a:solidFill>
                  <a:schemeClr val="accent6"/>
                </a:solidFill>
                <a:latin typeface="Montserrat" pitchFamily="2" charset="77"/>
              </a:rPr>
              <a:t>Disclosures</a:t>
            </a:r>
          </a:p>
        </p:txBody>
      </p:sp>
      <p:sp>
        <p:nvSpPr>
          <p:cNvPr id="72" name="TextBox 71">
            <a:extLst>
              <a:ext uri="{FF2B5EF4-FFF2-40B4-BE49-F238E27FC236}">
                <a16:creationId xmlns:a16="http://schemas.microsoft.com/office/drawing/2014/main" id="{884E42CA-A6E1-434A-CA70-B8C6AC204432}"/>
              </a:ext>
            </a:extLst>
          </p:cNvPr>
          <p:cNvSpPr txBox="1"/>
          <p:nvPr/>
        </p:nvSpPr>
        <p:spPr>
          <a:xfrm>
            <a:off x="8773672" y="2441806"/>
            <a:ext cx="1778940" cy="461665"/>
          </a:xfrm>
          <a:prstGeom prst="rect">
            <a:avLst/>
          </a:prstGeom>
          <a:noFill/>
        </p:spPr>
        <p:txBody>
          <a:bodyPr wrap="square" rtlCol="0" anchor="b">
            <a:spAutoFit/>
          </a:bodyPr>
          <a:lstStyle/>
          <a:p>
            <a:pPr algn="ctr">
              <a:spcAft>
                <a:spcPts val="300"/>
              </a:spcAft>
            </a:pPr>
            <a:r>
              <a:rPr lang="en-US" sz="1200" b="1" spc="-100" dirty="0">
                <a:solidFill>
                  <a:schemeClr val="accent6"/>
                </a:solidFill>
                <a:latin typeface="Montserrat" pitchFamily="2" charset="77"/>
              </a:rPr>
              <a:t>Marketing Touchpoints</a:t>
            </a:r>
            <a:endParaRPr lang="en-US" sz="1200" spc="-100" dirty="0">
              <a:solidFill>
                <a:schemeClr val="accent6"/>
              </a:solidFill>
              <a:latin typeface="Montserrat" pitchFamily="2" charset="77"/>
            </a:endParaRPr>
          </a:p>
        </p:txBody>
      </p:sp>
      <p:sp>
        <p:nvSpPr>
          <p:cNvPr id="73" name="TextBox 72">
            <a:extLst>
              <a:ext uri="{FF2B5EF4-FFF2-40B4-BE49-F238E27FC236}">
                <a16:creationId xmlns:a16="http://schemas.microsoft.com/office/drawing/2014/main" id="{E4760632-CA08-1E67-9CC6-D88382C089AD}"/>
              </a:ext>
            </a:extLst>
          </p:cNvPr>
          <p:cNvSpPr txBox="1"/>
          <p:nvPr/>
        </p:nvSpPr>
        <p:spPr>
          <a:xfrm>
            <a:off x="8251295" y="1488337"/>
            <a:ext cx="2766846" cy="684803"/>
          </a:xfrm>
          <a:prstGeom prst="rect">
            <a:avLst/>
          </a:prstGeom>
          <a:noFill/>
        </p:spPr>
        <p:txBody>
          <a:bodyPr wrap="square" rtlCol="0" anchor="b">
            <a:spAutoFit/>
          </a:bodyPr>
          <a:lstStyle/>
          <a:p>
            <a:pPr algn="ctr">
              <a:spcAft>
                <a:spcPts val="300"/>
              </a:spcAft>
            </a:pPr>
            <a:r>
              <a:rPr lang="en-US" sz="1200" b="1" spc="-100" dirty="0">
                <a:solidFill>
                  <a:srgbClr val="F89539"/>
                </a:solidFill>
                <a:latin typeface="Montserrat" pitchFamily="2" charset="77"/>
              </a:rPr>
              <a:t>Additional Client Experience Touchpoints</a:t>
            </a:r>
          </a:p>
          <a:p>
            <a:pPr algn="ctr">
              <a:spcAft>
                <a:spcPts val="300"/>
              </a:spcAft>
            </a:pPr>
            <a:r>
              <a:rPr lang="en-US" sz="1200" i="1" spc="-100" dirty="0">
                <a:solidFill>
                  <a:schemeClr val="accent6"/>
                </a:solidFill>
                <a:latin typeface="Montserrat" pitchFamily="2" charset="77"/>
              </a:rPr>
              <a:t>Click on the Icons to View</a:t>
            </a:r>
          </a:p>
        </p:txBody>
      </p:sp>
      <p:sp>
        <p:nvSpPr>
          <p:cNvPr id="3" name="Oval 2">
            <a:hlinkClick r:id="rId4" action="ppaction://hlinksldjump"/>
            <a:extLst>
              <a:ext uri="{FF2B5EF4-FFF2-40B4-BE49-F238E27FC236}">
                <a16:creationId xmlns:a16="http://schemas.microsoft.com/office/drawing/2014/main" id="{B19DFAF9-E37C-FBE4-73C5-E567A3AF9336}"/>
              </a:ext>
            </a:extLst>
          </p:cNvPr>
          <p:cNvSpPr/>
          <p:nvPr/>
        </p:nvSpPr>
        <p:spPr>
          <a:xfrm>
            <a:off x="9191206" y="4547388"/>
            <a:ext cx="1016264" cy="1016264"/>
          </a:xfrm>
          <a:prstGeom prst="ellipse">
            <a:avLst/>
          </a:prstGeom>
          <a:solidFill>
            <a:schemeClr val="bg1">
              <a:lumMod val="85000"/>
            </a:schemeClr>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02DAE091-38E7-6EE4-6E0B-B338E3FC0EE1}"/>
              </a:ext>
            </a:extLst>
          </p:cNvPr>
          <p:cNvSpPr txBox="1"/>
          <p:nvPr/>
        </p:nvSpPr>
        <p:spPr>
          <a:xfrm>
            <a:off x="8809868" y="4210519"/>
            <a:ext cx="1778940" cy="276999"/>
          </a:xfrm>
          <a:prstGeom prst="rect">
            <a:avLst/>
          </a:prstGeom>
          <a:noFill/>
        </p:spPr>
        <p:txBody>
          <a:bodyPr wrap="square" rtlCol="0" anchor="b">
            <a:spAutoFit/>
          </a:bodyPr>
          <a:lstStyle/>
          <a:p>
            <a:pPr algn="ctr">
              <a:spcAft>
                <a:spcPts val="300"/>
              </a:spcAft>
            </a:pPr>
            <a:r>
              <a:rPr lang="en-US" sz="1200" b="1" spc="-100" dirty="0">
                <a:solidFill>
                  <a:schemeClr val="accent6"/>
                </a:solidFill>
                <a:latin typeface="Montserrat" pitchFamily="2" charset="77"/>
              </a:rPr>
              <a:t>Marketing Resources</a:t>
            </a:r>
            <a:endParaRPr lang="en-US" sz="1200" spc="-100" dirty="0">
              <a:solidFill>
                <a:schemeClr val="accent6"/>
              </a:solidFill>
              <a:latin typeface="Montserrat" pitchFamily="2" charset="77"/>
            </a:endParaRPr>
          </a:p>
        </p:txBody>
      </p:sp>
      <p:pic>
        <p:nvPicPr>
          <p:cNvPr id="7" name="Graphic 6" descr="Newspaper outline">
            <a:hlinkClick r:id="rId4" action="ppaction://hlinksldjump"/>
            <a:extLst>
              <a:ext uri="{FF2B5EF4-FFF2-40B4-BE49-F238E27FC236}">
                <a16:creationId xmlns:a16="http://schemas.microsoft.com/office/drawing/2014/main" id="{DB729DF6-A7F6-B28B-ED49-BDFFFD542F8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16338" y="4690808"/>
            <a:ext cx="766000" cy="766000"/>
          </a:xfrm>
          <a:prstGeom prst="rect">
            <a:avLst/>
          </a:prstGeom>
        </p:spPr>
      </p:pic>
      <p:cxnSp>
        <p:nvCxnSpPr>
          <p:cNvPr id="14" name="Straight Connector 13">
            <a:extLst>
              <a:ext uri="{FF2B5EF4-FFF2-40B4-BE49-F238E27FC236}">
                <a16:creationId xmlns:a16="http://schemas.microsoft.com/office/drawing/2014/main" id="{F9644CA8-3D79-A31F-6A50-B695B5AC5AEF}"/>
              </a:ext>
            </a:extLst>
          </p:cNvPr>
          <p:cNvCxnSpPr>
            <a:cxnSpLocks/>
          </p:cNvCxnSpPr>
          <p:nvPr/>
        </p:nvCxnSpPr>
        <p:spPr>
          <a:xfrm flipH="1">
            <a:off x="2403506" y="2182075"/>
            <a:ext cx="37054" cy="3841752"/>
          </a:xfrm>
          <a:prstGeom prst="lin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cxnSp>
      <p:sp>
        <p:nvSpPr>
          <p:cNvPr id="25" name="Oval 24">
            <a:extLst>
              <a:ext uri="{FF2B5EF4-FFF2-40B4-BE49-F238E27FC236}">
                <a16:creationId xmlns:a16="http://schemas.microsoft.com/office/drawing/2014/main" id="{D4738E8E-EE6C-3C1A-F3CD-89A2A0718B03}"/>
              </a:ext>
            </a:extLst>
          </p:cNvPr>
          <p:cNvSpPr/>
          <p:nvPr/>
        </p:nvSpPr>
        <p:spPr>
          <a:xfrm>
            <a:off x="2020380" y="1569969"/>
            <a:ext cx="857120" cy="857120"/>
          </a:xfrm>
          <a:prstGeom prst="ellipse">
            <a:avLst/>
          </a:prstGeom>
          <a:solidFill>
            <a:schemeClr val="accent6">
              <a:lumMod val="65000"/>
              <a:lumOff val="35000"/>
            </a:schemeClr>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C0FA8382-60D9-510F-3726-7C0719BA779C}"/>
              </a:ext>
            </a:extLst>
          </p:cNvPr>
          <p:cNvSpPr txBox="1"/>
          <p:nvPr/>
        </p:nvSpPr>
        <p:spPr>
          <a:xfrm>
            <a:off x="793573" y="1737576"/>
            <a:ext cx="1445987" cy="461665"/>
          </a:xfrm>
          <a:prstGeom prst="rect">
            <a:avLst/>
          </a:prstGeom>
          <a:noFill/>
        </p:spPr>
        <p:txBody>
          <a:bodyPr wrap="square" rtlCol="0" anchor="b">
            <a:spAutoFit/>
          </a:bodyPr>
          <a:lstStyle/>
          <a:p>
            <a:r>
              <a:rPr lang="en-US" sz="1200" b="1" spc="-100" dirty="0">
                <a:solidFill>
                  <a:schemeClr val="accent6"/>
                </a:solidFill>
                <a:latin typeface="Montserrat" pitchFamily="2" charset="77"/>
              </a:rPr>
              <a:t>Initial</a:t>
            </a:r>
          </a:p>
          <a:p>
            <a:r>
              <a:rPr lang="en-US" sz="1200" b="1" spc="-100" dirty="0">
                <a:solidFill>
                  <a:schemeClr val="accent6"/>
                </a:solidFill>
                <a:latin typeface="Montserrat" pitchFamily="2" charset="77"/>
              </a:rPr>
              <a:t>Launch Portal </a:t>
            </a:r>
          </a:p>
        </p:txBody>
      </p:sp>
      <p:sp>
        <p:nvSpPr>
          <p:cNvPr id="17" name="Oval 16">
            <a:hlinkClick r:id="rId7" action="ppaction://hlinksldjump"/>
            <a:extLst>
              <a:ext uri="{FF2B5EF4-FFF2-40B4-BE49-F238E27FC236}">
                <a16:creationId xmlns:a16="http://schemas.microsoft.com/office/drawing/2014/main" id="{955993BC-8423-EC20-2118-54C1AFCBEE63}"/>
              </a:ext>
            </a:extLst>
          </p:cNvPr>
          <p:cNvSpPr/>
          <p:nvPr/>
        </p:nvSpPr>
        <p:spPr>
          <a:xfrm>
            <a:off x="1997347" y="2873013"/>
            <a:ext cx="857120" cy="857120"/>
          </a:xfrm>
          <a:prstGeom prst="ellipse">
            <a:avLst/>
          </a:prstGeom>
          <a:solidFill>
            <a:schemeClr val="bg1">
              <a:lumMod val="85000"/>
            </a:schemeClr>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hlinkClick r:id="rId8" action="ppaction://hlinksldjump"/>
            <a:extLst>
              <a:ext uri="{FF2B5EF4-FFF2-40B4-BE49-F238E27FC236}">
                <a16:creationId xmlns:a16="http://schemas.microsoft.com/office/drawing/2014/main" id="{42BF9D9C-16AE-3A21-171E-E92FCC34E33B}"/>
              </a:ext>
            </a:extLst>
          </p:cNvPr>
          <p:cNvSpPr/>
          <p:nvPr/>
        </p:nvSpPr>
        <p:spPr>
          <a:xfrm>
            <a:off x="1974946" y="4176057"/>
            <a:ext cx="857120" cy="857120"/>
          </a:xfrm>
          <a:prstGeom prst="ellipse">
            <a:avLst/>
          </a:prstGeom>
          <a:solidFill>
            <a:schemeClr val="bg1">
              <a:lumMod val="85000"/>
            </a:schemeClr>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3D7DB99C-27CA-FAFB-E4CD-95AA7EF26B85}"/>
              </a:ext>
            </a:extLst>
          </p:cNvPr>
          <p:cNvSpPr txBox="1"/>
          <p:nvPr/>
        </p:nvSpPr>
        <p:spPr>
          <a:xfrm>
            <a:off x="793573" y="4002792"/>
            <a:ext cx="1778940" cy="1015663"/>
          </a:xfrm>
          <a:prstGeom prst="rect">
            <a:avLst/>
          </a:prstGeom>
          <a:noFill/>
        </p:spPr>
        <p:txBody>
          <a:bodyPr wrap="square" rtlCol="0" anchor="b">
            <a:spAutoFit/>
          </a:bodyPr>
          <a:lstStyle/>
          <a:p>
            <a:r>
              <a:rPr lang="en-US" sz="1200" b="1" spc="-100" dirty="0">
                <a:solidFill>
                  <a:schemeClr val="accent6"/>
                </a:solidFill>
                <a:latin typeface="Montserrat" pitchFamily="2" charset="77"/>
              </a:rPr>
              <a:t>+2 Days</a:t>
            </a:r>
          </a:p>
          <a:p>
            <a:r>
              <a:rPr lang="en-US" sz="1200" spc="-100" dirty="0">
                <a:solidFill>
                  <a:schemeClr val="accent6"/>
                </a:solidFill>
                <a:latin typeface="Montserrat" pitchFamily="2" charset="77"/>
              </a:rPr>
              <a:t>Current Client Registration</a:t>
            </a:r>
          </a:p>
          <a:p>
            <a:r>
              <a:rPr lang="en-US" sz="1200" spc="-100" dirty="0">
                <a:solidFill>
                  <a:schemeClr val="accent6"/>
                </a:solidFill>
                <a:latin typeface="Montserrat" pitchFamily="2" charset="77"/>
              </a:rPr>
              <a:t>invitation</a:t>
            </a:r>
          </a:p>
          <a:p>
            <a:r>
              <a:rPr lang="en-US" sz="1200" spc="-100" dirty="0">
                <a:solidFill>
                  <a:schemeClr val="accent6"/>
                </a:solidFill>
                <a:latin typeface="Montserrat" pitchFamily="2" charset="77"/>
              </a:rPr>
              <a:t>Reminder</a:t>
            </a:r>
          </a:p>
        </p:txBody>
      </p:sp>
      <p:sp>
        <p:nvSpPr>
          <p:cNvPr id="29" name="Oval 28">
            <a:hlinkClick r:id="rId8" action="ppaction://hlinksldjump"/>
            <a:extLst>
              <a:ext uri="{FF2B5EF4-FFF2-40B4-BE49-F238E27FC236}">
                <a16:creationId xmlns:a16="http://schemas.microsoft.com/office/drawing/2014/main" id="{E248A5AE-836B-4A94-FF12-32A5D43D7A32}"/>
              </a:ext>
            </a:extLst>
          </p:cNvPr>
          <p:cNvSpPr/>
          <p:nvPr/>
        </p:nvSpPr>
        <p:spPr>
          <a:xfrm>
            <a:off x="1974946" y="5479101"/>
            <a:ext cx="857120" cy="857120"/>
          </a:xfrm>
          <a:prstGeom prst="ellipse">
            <a:avLst/>
          </a:prstGeom>
          <a:solidFill>
            <a:srgbClr val="F89539"/>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4E0A4038-C6A4-9112-33D4-80E14F73A557}"/>
              </a:ext>
            </a:extLst>
          </p:cNvPr>
          <p:cNvSpPr txBox="1"/>
          <p:nvPr/>
        </p:nvSpPr>
        <p:spPr>
          <a:xfrm>
            <a:off x="793573" y="2805143"/>
            <a:ext cx="1778940" cy="830997"/>
          </a:xfrm>
          <a:prstGeom prst="rect">
            <a:avLst/>
          </a:prstGeom>
          <a:noFill/>
        </p:spPr>
        <p:txBody>
          <a:bodyPr wrap="square" rtlCol="0" anchor="b">
            <a:spAutoFit/>
          </a:bodyPr>
          <a:lstStyle/>
          <a:p>
            <a:r>
              <a:rPr lang="en-US" sz="1200" b="1" spc="-100" dirty="0">
                <a:solidFill>
                  <a:schemeClr val="accent6"/>
                </a:solidFill>
                <a:latin typeface="Montserrat" pitchFamily="2" charset="77"/>
              </a:rPr>
              <a:t>9 am Next Day</a:t>
            </a:r>
          </a:p>
          <a:p>
            <a:r>
              <a:rPr lang="en-US" sz="1200" spc="-100" dirty="0">
                <a:solidFill>
                  <a:schemeClr val="accent6"/>
                </a:solidFill>
                <a:latin typeface="Montserrat" pitchFamily="2" charset="77"/>
              </a:rPr>
              <a:t>Current Client Registration</a:t>
            </a:r>
          </a:p>
          <a:p>
            <a:r>
              <a:rPr lang="en-US" sz="1200" spc="-100" dirty="0">
                <a:solidFill>
                  <a:schemeClr val="accent6"/>
                </a:solidFill>
                <a:latin typeface="Montserrat" pitchFamily="2" charset="77"/>
              </a:rPr>
              <a:t>invitation</a:t>
            </a:r>
          </a:p>
        </p:txBody>
      </p:sp>
      <p:sp>
        <p:nvSpPr>
          <p:cNvPr id="46" name="TextBox 45">
            <a:extLst>
              <a:ext uri="{FF2B5EF4-FFF2-40B4-BE49-F238E27FC236}">
                <a16:creationId xmlns:a16="http://schemas.microsoft.com/office/drawing/2014/main" id="{B3480C43-229F-E424-FA56-7FED781C5B66}"/>
              </a:ext>
            </a:extLst>
          </p:cNvPr>
          <p:cNvSpPr txBox="1"/>
          <p:nvPr/>
        </p:nvSpPr>
        <p:spPr>
          <a:xfrm>
            <a:off x="261410" y="588940"/>
            <a:ext cx="3698194" cy="815608"/>
          </a:xfrm>
          <a:prstGeom prst="rect">
            <a:avLst/>
          </a:prstGeom>
          <a:noFill/>
        </p:spPr>
        <p:txBody>
          <a:bodyPr wrap="square" rtlCol="0" anchor="b">
            <a:spAutoFit/>
          </a:bodyPr>
          <a:lstStyle/>
          <a:p>
            <a:pPr algn="ctr">
              <a:spcAft>
                <a:spcPts val="300"/>
              </a:spcAft>
            </a:pPr>
            <a:r>
              <a:rPr lang="en-US" sz="1100" b="1" spc="-100" dirty="0">
                <a:solidFill>
                  <a:srgbClr val="F89539"/>
                </a:solidFill>
                <a:latin typeface="Montserrat" pitchFamily="2" charset="77"/>
              </a:rPr>
              <a:t>Current Client Registration Email Journey</a:t>
            </a:r>
          </a:p>
          <a:p>
            <a:pPr algn="ctr">
              <a:spcAft>
                <a:spcPts val="300"/>
              </a:spcAft>
            </a:pPr>
            <a:r>
              <a:rPr lang="en-US" sz="1000" spc="-100" dirty="0">
                <a:solidFill>
                  <a:schemeClr val="accent6"/>
                </a:solidFill>
                <a:latin typeface="Montserrat" pitchFamily="2" charset="77"/>
              </a:rPr>
              <a:t>When working with your CSA, you can elect for Axos to trigger an onboarding journey for your existing clients to register for the Portal.</a:t>
            </a:r>
          </a:p>
          <a:p>
            <a:pPr algn="ctr">
              <a:spcAft>
                <a:spcPts val="300"/>
              </a:spcAft>
            </a:pPr>
            <a:r>
              <a:rPr lang="en-US" sz="1100" b="1" i="1" spc="-100" dirty="0">
                <a:solidFill>
                  <a:schemeClr val="accent6"/>
                </a:solidFill>
                <a:latin typeface="Montserrat" pitchFamily="2" charset="77"/>
              </a:rPr>
              <a:t>Click on the Icons to View Emails</a:t>
            </a:r>
          </a:p>
        </p:txBody>
      </p:sp>
      <p:pic>
        <p:nvPicPr>
          <p:cNvPr id="89" name="Graphic 88" descr="Send outline">
            <a:hlinkClick r:id="rId8" action="ppaction://hlinksldjump"/>
            <a:extLst>
              <a:ext uri="{FF2B5EF4-FFF2-40B4-BE49-F238E27FC236}">
                <a16:creationId xmlns:a16="http://schemas.microsoft.com/office/drawing/2014/main" id="{262CA361-AE0D-8C8D-A70C-F9932270BAC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091640" y="5652709"/>
            <a:ext cx="555261" cy="555261"/>
          </a:xfrm>
          <a:prstGeom prst="rect">
            <a:avLst/>
          </a:prstGeom>
        </p:spPr>
      </p:pic>
      <p:pic>
        <p:nvPicPr>
          <p:cNvPr id="90" name="Graphic 89" descr="Send outline">
            <a:hlinkClick r:id="rId8" action="ppaction://hlinksldjump"/>
            <a:extLst>
              <a:ext uri="{FF2B5EF4-FFF2-40B4-BE49-F238E27FC236}">
                <a16:creationId xmlns:a16="http://schemas.microsoft.com/office/drawing/2014/main" id="{7F90CC2D-63E6-0BC8-8C8C-C2EB73B9F6A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091640" y="4327474"/>
            <a:ext cx="555261" cy="555261"/>
          </a:xfrm>
          <a:prstGeom prst="rect">
            <a:avLst/>
          </a:prstGeom>
        </p:spPr>
      </p:pic>
      <p:pic>
        <p:nvPicPr>
          <p:cNvPr id="91" name="Graphic 90" descr="Send outline">
            <a:hlinkClick r:id="rId7" action="ppaction://hlinksldjump"/>
            <a:extLst>
              <a:ext uri="{FF2B5EF4-FFF2-40B4-BE49-F238E27FC236}">
                <a16:creationId xmlns:a16="http://schemas.microsoft.com/office/drawing/2014/main" id="{5D64F5E1-EEFD-3DE7-8ADA-E65D1FAB5C7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125875" y="2995823"/>
            <a:ext cx="555261" cy="555261"/>
          </a:xfrm>
          <a:prstGeom prst="rect">
            <a:avLst/>
          </a:prstGeom>
        </p:spPr>
      </p:pic>
      <p:pic>
        <p:nvPicPr>
          <p:cNvPr id="93" name="Graphic 92" descr="Double Tap Gesture outline">
            <a:extLst>
              <a:ext uri="{FF2B5EF4-FFF2-40B4-BE49-F238E27FC236}">
                <a16:creationId xmlns:a16="http://schemas.microsoft.com/office/drawing/2014/main" id="{C8905BAA-0C0A-8C87-AA87-C9370124E7C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136834" y="1703851"/>
            <a:ext cx="627039" cy="627039"/>
          </a:xfrm>
          <a:prstGeom prst="rect">
            <a:avLst/>
          </a:prstGeom>
        </p:spPr>
      </p:pic>
      <p:sp>
        <p:nvSpPr>
          <p:cNvPr id="35" name="TextBox 34">
            <a:extLst>
              <a:ext uri="{FF2B5EF4-FFF2-40B4-BE49-F238E27FC236}">
                <a16:creationId xmlns:a16="http://schemas.microsoft.com/office/drawing/2014/main" id="{7D6E82F7-A342-6BE1-ABF9-8D8BEB5703AA}"/>
              </a:ext>
            </a:extLst>
          </p:cNvPr>
          <p:cNvSpPr txBox="1"/>
          <p:nvPr/>
        </p:nvSpPr>
        <p:spPr>
          <a:xfrm>
            <a:off x="793573" y="5320558"/>
            <a:ext cx="1316089" cy="1015663"/>
          </a:xfrm>
          <a:prstGeom prst="rect">
            <a:avLst/>
          </a:prstGeom>
          <a:noFill/>
        </p:spPr>
        <p:txBody>
          <a:bodyPr wrap="square" rtlCol="0" anchor="b">
            <a:spAutoFit/>
          </a:bodyPr>
          <a:lstStyle/>
          <a:p>
            <a:r>
              <a:rPr lang="en-US" sz="1200" b="1" spc="-100" dirty="0">
                <a:solidFill>
                  <a:schemeClr val="accent6"/>
                </a:solidFill>
                <a:latin typeface="Montserrat" pitchFamily="2" charset="77"/>
              </a:rPr>
              <a:t>+7 Days</a:t>
            </a:r>
          </a:p>
          <a:p>
            <a:r>
              <a:rPr lang="en-US" sz="1200" spc="-100" dirty="0">
                <a:solidFill>
                  <a:schemeClr val="accent6"/>
                </a:solidFill>
                <a:latin typeface="Montserrat" pitchFamily="2" charset="77"/>
              </a:rPr>
              <a:t>Current Client Registration</a:t>
            </a:r>
          </a:p>
          <a:p>
            <a:r>
              <a:rPr lang="en-US" sz="1200" spc="-100" dirty="0">
                <a:solidFill>
                  <a:schemeClr val="accent6"/>
                </a:solidFill>
                <a:latin typeface="Montserrat" pitchFamily="2" charset="77"/>
              </a:rPr>
              <a:t>invitation</a:t>
            </a:r>
          </a:p>
          <a:p>
            <a:r>
              <a:rPr lang="en-US" sz="1200" spc="-100" dirty="0">
                <a:solidFill>
                  <a:schemeClr val="accent6"/>
                </a:solidFill>
                <a:latin typeface="Montserrat" pitchFamily="2" charset="77"/>
              </a:rPr>
              <a:t>Reminder</a:t>
            </a:r>
          </a:p>
        </p:txBody>
      </p:sp>
      <p:cxnSp>
        <p:nvCxnSpPr>
          <p:cNvPr id="37" name="Straight Connector 36">
            <a:extLst>
              <a:ext uri="{FF2B5EF4-FFF2-40B4-BE49-F238E27FC236}">
                <a16:creationId xmlns:a16="http://schemas.microsoft.com/office/drawing/2014/main" id="{40350EC2-2FE0-3DF2-AA13-F0C572916841}"/>
              </a:ext>
            </a:extLst>
          </p:cNvPr>
          <p:cNvCxnSpPr>
            <a:cxnSpLocks/>
          </p:cNvCxnSpPr>
          <p:nvPr/>
        </p:nvCxnSpPr>
        <p:spPr>
          <a:xfrm flipH="1">
            <a:off x="6599940" y="2182075"/>
            <a:ext cx="37054" cy="3841752"/>
          </a:xfrm>
          <a:prstGeom prst="lin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cxnSp>
      <p:sp>
        <p:nvSpPr>
          <p:cNvPr id="38" name="Oval 37">
            <a:extLst>
              <a:ext uri="{FF2B5EF4-FFF2-40B4-BE49-F238E27FC236}">
                <a16:creationId xmlns:a16="http://schemas.microsoft.com/office/drawing/2014/main" id="{615F7849-2293-00F0-3F4A-27422C21DEB7}"/>
              </a:ext>
            </a:extLst>
          </p:cNvPr>
          <p:cNvSpPr/>
          <p:nvPr/>
        </p:nvSpPr>
        <p:spPr>
          <a:xfrm>
            <a:off x="6208434" y="1498327"/>
            <a:ext cx="857120" cy="857120"/>
          </a:xfrm>
          <a:prstGeom prst="ellipse">
            <a:avLst/>
          </a:prstGeom>
          <a:solidFill>
            <a:schemeClr val="accent6">
              <a:lumMod val="65000"/>
              <a:lumOff val="35000"/>
            </a:schemeClr>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5A4AB0E8-F1A1-5E29-0BDF-DC5750A220F5}"/>
              </a:ext>
            </a:extLst>
          </p:cNvPr>
          <p:cNvSpPr txBox="1"/>
          <p:nvPr/>
        </p:nvSpPr>
        <p:spPr>
          <a:xfrm>
            <a:off x="4990007" y="1737576"/>
            <a:ext cx="1445987" cy="461665"/>
          </a:xfrm>
          <a:prstGeom prst="rect">
            <a:avLst/>
          </a:prstGeom>
          <a:noFill/>
        </p:spPr>
        <p:txBody>
          <a:bodyPr wrap="square" rtlCol="0" anchor="b">
            <a:spAutoFit/>
          </a:bodyPr>
          <a:lstStyle/>
          <a:p>
            <a:r>
              <a:rPr lang="en-US" sz="1200" b="1" spc="-100" dirty="0">
                <a:solidFill>
                  <a:schemeClr val="accent6"/>
                </a:solidFill>
                <a:latin typeface="Montserrat" pitchFamily="2" charset="77"/>
              </a:rPr>
              <a:t>New Client Onboarded</a:t>
            </a:r>
          </a:p>
        </p:txBody>
      </p:sp>
      <p:sp>
        <p:nvSpPr>
          <p:cNvPr id="40" name="Oval 39">
            <a:hlinkClick r:id="rId13" action="ppaction://hlinksldjump"/>
            <a:extLst>
              <a:ext uri="{FF2B5EF4-FFF2-40B4-BE49-F238E27FC236}">
                <a16:creationId xmlns:a16="http://schemas.microsoft.com/office/drawing/2014/main" id="{D3F9B0AC-BA14-94EB-FF85-6663476467F4}"/>
              </a:ext>
            </a:extLst>
          </p:cNvPr>
          <p:cNvSpPr/>
          <p:nvPr/>
        </p:nvSpPr>
        <p:spPr>
          <a:xfrm>
            <a:off x="6193781" y="2873013"/>
            <a:ext cx="857120" cy="857120"/>
          </a:xfrm>
          <a:prstGeom prst="ellipse">
            <a:avLst/>
          </a:prstGeom>
          <a:solidFill>
            <a:schemeClr val="bg1">
              <a:lumMod val="85000"/>
            </a:schemeClr>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hlinkClick r:id="rId14" action="ppaction://hlinksldjump"/>
            <a:extLst>
              <a:ext uri="{FF2B5EF4-FFF2-40B4-BE49-F238E27FC236}">
                <a16:creationId xmlns:a16="http://schemas.microsoft.com/office/drawing/2014/main" id="{A12D6486-4440-DE5A-A52A-40C9DA43EB0E}"/>
              </a:ext>
            </a:extLst>
          </p:cNvPr>
          <p:cNvSpPr/>
          <p:nvPr/>
        </p:nvSpPr>
        <p:spPr>
          <a:xfrm>
            <a:off x="6171380" y="4176057"/>
            <a:ext cx="857120" cy="857120"/>
          </a:xfrm>
          <a:prstGeom prst="ellipse">
            <a:avLst/>
          </a:prstGeom>
          <a:solidFill>
            <a:schemeClr val="bg1">
              <a:lumMod val="85000"/>
            </a:schemeClr>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EDE3FF89-06A7-F042-1FE3-514C8A058A71}"/>
              </a:ext>
            </a:extLst>
          </p:cNvPr>
          <p:cNvSpPr txBox="1"/>
          <p:nvPr/>
        </p:nvSpPr>
        <p:spPr>
          <a:xfrm>
            <a:off x="4990007" y="4187458"/>
            <a:ext cx="1112902" cy="830997"/>
          </a:xfrm>
          <a:prstGeom prst="rect">
            <a:avLst/>
          </a:prstGeom>
          <a:noFill/>
        </p:spPr>
        <p:txBody>
          <a:bodyPr wrap="square" rtlCol="0" anchor="b">
            <a:spAutoFit/>
          </a:bodyPr>
          <a:lstStyle/>
          <a:p>
            <a:r>
              <a:rPr lang="en-US" sz="1200" b="1" spc="-100" dirty="0">
                <a:solidFill>
                  <a:schemeClr val="accent6"/>
                </a:solidFill>
                <a:latin typeface="Montserrat" pitchFamily="2" charset="77"/>
              </a:rPr>
              <a:t>+2 Days</a:t>
            </a:r>
          </a:p>
          <a:p>
            <a:r>
              <a:rPr lang="en-US" sz="1200" spc="-100" dirty="0">
                <a:solidFill>
                  <a:schemeClr val="accent6"/>
                </a:solidFill>
                <a:latin typeface="Montserrat" pitchFamily="2" charset="77"/>
              </a:rPr>
              <a:t>Registration</a:t>
            </a:r>
          </a:p>
          <a:p>
            <a:r>
              <a:rPr lang="en-US" sz="1200" spc="-100" dirty="0">
                <a:solidFill>
                  <a:schemeClr val="accent6"/>
                </a:solidFill>
                <a:latin typeface="Montserrat" pitchFamily="2" charset="77"/>
              </a:rPr>
              <a:t>invitation</a:t>
            </a:r>
          </a:p>
          <a:p>
            <a:r>
              <a:rPr lang="en-US" sz="1200" spc="-100" dirty="0">
                <a:solidFill>
                  <a:schemeClr val="accent6"/>
                </a:solidFill>
                <a:latin typeface="Montserrat" pitchFamily="2" charset="77"/>
              </a:rPr>
              <a:t>Reminder</a:t>
            </a:r>
          </a:p>
        </p:txBody>
      </p:sp>
      <p:sp>
        <p:nvSpPr>
          <p:cNvPr id="44" name="Oval 43">
            <a:hlinkClick r:id="rId14" action="ppaction://hlinksldjump"/>
            <a:extLst>
              <a:ext uri="{FF2B5EF4-FFF2-40B4-BE49-F238E27FC236}">
                <a16:creationId xmlns:a16="http://schemas.microsoft.com/office/drawing/2014/main" id="{C5D99E9F-7C63-CBB0-B96E-A9901A57CC4F}"/>
              </a:ext>
            </a:extLst>
          </p:cNvPr>
          <p:cNvSpPr/>
          <p:nvPr/>
        </p:nvSpPr>
        <p:spPr>
          <a:xfrm>
            <a:off x="6171380" y="5479101"/>
            <a:ext cx="857120" cy="857120"/>
          </a:xfrm>
          <a:prstGeom prst="ellipse">
            <a:avLst/>
          </a:prstGeom>
          <a:solidFill>
            <a:schemeClr val="bg1">
              <a:lumMod val="85000"/>
            </a:schemeClr>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536D8376-84A7-3179-CEEF-B414B21AEF7B}"/>
              </a:ext>
            </a:extLst>
          </p:cNvPr>
          <p:cNvSpPr txBox="1"/>
          <p:nvPr/>
        </p:nvSpPr>
        <p:spPr>
          <a:xfrm>
            <a:off x="4990007" y="2989809"/>
            <a:ext cx="1778940" cy="646331"/>
          </a:xfrm>
          <a:prstGeom prst="rect">
            <a:avLst/>
          </a:prstGeom>
          <a:noFill/>
        </p:spPr>
        <p:txBody>
          <a:bodyPr wrap="square" rtlCol="0" anchor="b">
            <a:spAutoFit/>
          </a:bodyPr>
          <a:lstStyle/>
          <a:p>
            <a:r>
              <a:rPr lang="en-US" sz="1200" b="1" spc="-100" dirty="0">
                <a:solidFill>
                  <a:schemeClr val="accent6"/>
                </a:solidFill>
                <a:latin typeface="Montserrat" pitchFamily="2" charset="77"/>
              </a:rPr>
              <a:t>9 am Next Day</a:t>
            </a:r>
          </a:p>
          <a:p>
            <a:r>
              <a:rPr lang="en-US" sz="1200" spc="-100" dirty="0">
                <a:solidFill>
                  <a:schemeClr val="accent6"/>
                </a:solidFill>
                <a:latin typeface="Montserrat" pitchFamily="2" charset="77"/>
              </a:rPr>
              <a:t>Registration</a:t>
            </a:r>
          </a:p>
          <a:p>
            <a:r>
              <a:rPr lang="en-US" sz="1200" spc="-100" dirty="0">
                <a:solidFill>
                  <a:schemeClr val="accent6"/>
                </a:solidFill>
                <a:latin typeface="Montserrat" pitchFamily="2" charset="77"/>
              </a:rPr>
              <a:t>invitation</a:t>
            </a:r>
          </a:p>
        </p:txBody>
      </p:sp>
      <p:pic>
        <p:nvPicPr>
          <p:cNvPr id="50" name="Graphic 49" descr="Send outline">
            <a:hlinkClick r:id="rId14" action="ppaction://hlinksldjump"/>
            <a:extLst>
              <a:ext uri="{FF2B5EF4-FFF2-40B4-BE49-F238E27FC236}">
                <a16:creationId xmlns:a16="http://schemas.microsoft.com/office/drawing/2014/main" id="{4F716C0B-636C-FCAE-182D-56D6D52CD9E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288074" y="5652709"/>
            <a:ext cx="555261" cy="555261"/>
          </a:xfrm>
          <a:prstGeom prst="rect">
            <a:avLst/>
          </a:prstGeom>
        </p:spPr>
      </p:pic>
      <p:pic>
        <p:nvPicPr>
          <p:cNvPr id="52" name="Graphic 51" descr="Send outline">
            <a:hlinkClick r:id="rId14" action="ppaction://hlinksldjump"/>
            <a:extLst>
              <a:ext uri="{FF2B5EF4-FFF2-40B4-BE49-F238E27FC236}">
                <a16:creationId xmlns:a16="http://schemas.microsoft.com/office/drawing/2014/main" id="{6256CDFD-69E2-CEBE-6F13-ADBC45AB4BD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288074" y="4327474"/>
            <a:ext cx="555261" cy="555261"/>
          </a:xfrm>
          <a:prstGeom prst="rect">
            <a:avLst/>
          </a:prstGeom>
        </p:spPr>
      </p:pic>
      <p:pic>
        <p:nvPicPr>
          <p:cNvPr id="53" name="Graphic 52" descr="Send outline">
            <a:hlinkClick r:id="rId13" action="ppaction://hlinksldjump"/>
            <a:extLst>
              <a:ext uri="{FF2B5EF4-FFF2-40B4-BE49-F238E27FC236}">
                <a16:creationId xmlns:a16="http://schemas.microsoft.com/office/drawing/2014/main" id="{DF6AA8B0-57E1-A662-20F8-A54F69485CF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322309" y="2995823"/>
            <a:ext cx="555261" cy="555261"/>
          </a:xfrm>
          <a:prstGeom prst="rect">
            <a:avLst/>
          </a:prstGeom>
        </p:spPr>
      </p:pic>
      <p:sp>
        <p:nvSpPr>
          <p:cNvPr id="55" name="TextBox 54">
            <a:extLst>
              <a:ext uri="{FF2B5EF4-FFF2-40B4-BE49-F238E27FC236}">
                <a16:creationId xmlns:a16="http://schemas.microsoft.com/office/drawing/2014/main" id="{3B84D329-1897-2E54-4BD2-A5D7BB92E8C4}"/>
              </a:ext>
            </a:extLst>
          </p:cNvPr>
          <p:cNvSpPr txBox="1"/>
          <p:nvPr/>
        </p:nvSpPr>
        <p:spPr>
          <a:xfrm>
            <a:off x="4990007" y="5505224"/>
            <a:ext cx="1091726" cy="830997"/>
          </a:xfrm>
          <a:prstGeom prst="rect">
            <a:avLst/>
          </a:prstGeom>
          <a:noFill/>
        </p:spPr>
        <p:txBody>
          <a:bodyPr wrap="square" rtlCol="0" anchor="b">
            <a:spAutoFit/>
          </a:bodyPr>
          <a:lstStyle/>
          <a:p>
            <a:r>
              <a:rPr lang="en-US" sz="1200" b="1" spc="-100" dirty="0">
                <a:solidFill>
                  <a:schemeClr val="accent6"/>
                </a:solidFill>
                <a:latin typeface="Montserrat" pitchFamily="2" charset="77"/>
              </a:rPr>
              <a:t>+7 Days</a:t>
            </a:r>
          </a:p>
          <a:p>
            <a:r>
              <a:rPr lang="en-US" sz="1200" spc="-100" dirty="0">
                <a:solidFill>
                  <a:schemeClr val="accent6"/>
                </a:solidFill>
                <a:latin typeface="Montserrat" pitchFamily="2" charset="77"/>
              </a:rPr>
              <a:t>Registration</a:t>
            </a:r>
          </a:p>
          <a:p>
            <a:r>
              <a:rPr lang="en-US" sz="1200" spc="-100" dirty="0">
                <a:solidFill>
                  <a:schemeClr val="accent6"/>
                </a:solidFill>
                <a:latin typeface="Montserrat" pitchFamily="2" charset="77"/>
              </a:rPr>
              <a:t>invitation</a:t>
            </a:r>
          </a:p>
          <a:p>
            <a:r>
              <a:rPr lang="en-US" sz="1200" spc="-100" dirty="0">
                <a:solidFill>
                  <a:schemeClr val="accent6"/>
                </a:solidFill>
                <a:latin typeface="Montserrat" pitchFamily="2" charset="77"/>
              </a:rPr>
              <a:t>Reminder</a:t>
            </a:r>
          </a:p>
        </p:txBody>
      </p:sp>
      <p:pic>
        <p:nvPicPr>
          <p:cNvPr id="59" name="Graphic 58" descr="Follow outline">
            <a:extLst>
              <a:ext uri="{FF2B5EF4-FFF2-40B4-BE49-F238E27FC236}">
                <a16:creationId xmlns:a16="http://schemas.microsoft.com/office/drawing/2014/main" id="{CBC0FAD8-0B38-0632-FCD1-93C4FBF9B12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328046" y="1595282"/>
            <a:ext cx="655418" cy="655418"/>
          </a:xfrm>
          <a:prstGeom prst="rect">
            <a:avLst/>
          </a:prstGeom>
        </p:spPr>
      </p:pic>
      <p:sp>
        <p:nvSpPr>
          <p:cNvPr id="60" name="Oval 59">
            <a:hlinkClick r:id="rId17" action="ppaction://hlinksldjump"/>
            <a:extLst>
              <a:ext uri="{FF2B5EF4-FFF2-40B4-BE49-F238E27FC236}">
                <a16:creationId xmlns:a16="http://schemas.microsoft.com/office/drawing/2014/main" id="{8B0D0AFB-C6B3-5044-3FF8-AD62CA893D71}"/>
              </a:ext>
            </a:extLst>
          </p:cNvPr>
          <p:cNvSpPr/>
          <p:nvPr/>
        </p:nvSpPr>
        <p:spPr>
          <a:xfrm>
            <a:off x="9191206" y="2986528"/>
            <a:ext cx="1016264" cy="1016264"/>
          </a:xfrm>
          <a:prstGeom prst="ellipse">
            <a:avLst/>
          </a:prstGeom>
          <a:solidFill>
            <a:schemeClr val="bg1">
              <a:lumMod val="85000"/>
            </a:schemeClr>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5" name="Graphic 64" descr="Smart Phone outline">
            <a:hlinkClick r:id="rId17" action="ppaction://hlinksldjump"/>
            <a:extLst>
              <a:ext uri="{FF2B5EF4-FFF2-40B4-BE49-F238E27FC236}">
                <a16:creationId xmlns:a16="http://schemas.microsoft.com/office/drawing/2014/main" id="{EBD4A34A-D198-D472-9DE6-8836B6FF0739}"/>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9326914" y="3106370"/>
            <a:ext cx="752109" cy="752109"/>
          </a:xfrm>
          <a:prstGeom prst="rect">
            <a:avLst/>
          </a:prstGeom>
        </p:spPr>
      </p:pic>
      <p:sp>
        <p:nvSpPr>
          <p:cNvPr id="6" name="TextBox 5">
            <a:extLst>
              <a:ext uri="{FF2B5EF4-FFF2-40B4-BE49-F238E27FC236}">
                <a16:creationId xmlns:a16="http://schemas.microsoft.com/office/drawing/2014/main" id="{B3BEE8F4-D289-B7BA-B599-733278E371C3}"/>
              </a:ext>
            </a:extLst>
          </p:cNvPr>
          <p:cNvSpPr txBox="1"/>
          <p:nvPr/>
        </p:nvSpPr>
        <p:spPr>
          <a:xfrm>
            <a:off x="4457844" y="588940"/>
            <a:ext cx="4040204" cy="830997"/>
          </a:xfrm>
          <a:prstGeom prst="rect">
            <a:avLst/>
          </a:prstGeom>
          <a:noFill/>
        </p:spPr>
        <p:txBody>
          <a:bodyPr wrap="square" rtlCol="0" anchor="b">
            <a:spAutoFit/>
          </a:bodyPr>
          <a:lstStyle/>
          <a:p>
            <a:pPr algn="ctr">
              <a:spcAft>
                <a:spcPts val="300"/>
              </a:spcAft>
            </a:pPr>
            <a:r>
              <a:rPr lang="en-US" sz="1200" b="1" spc="-100" dirty="0">
                <a:solidFill>
                  <a:srgbClr val="F89539"/>
                </a:solidFill>
                <a:latin typeface="Montserrat" pitchFamily="2" charset="77"/>
              </a:rPr>
              <a:t>New Client Registration Email Journey</a:t>
            </a:r>
          </a:p>
          <a:p>
            <a:pPr algn="ctr">
              <a:spcAft>
                <a:spcPts val="300"/>
              </a:spcAft>
            </a:pPr>
            <a:r>
              <a:rPr lang="en-US" sz="1000" spc="-100" dirty="0">
                <a:solidFill>
                  <a:schemeClr val="accent6"/>
                </a:solidFill>
                <a:latin typeface="Montserrat" pitchFamily="2" charset="77"/>
              </a:rPr>
              <a:t>Once your firm has been onboarded to the portal, any new clients that you add to your firm will receive an onboarding journey to register for the portal.</a:t>
            </a:r>
          </a:p>
          <a:p>
            <a:pPr algn="ctr">
              <a:spcAft>
                <a:spcPts val="300"/>
              </a:spcAft>
            </a:pPr>
            <a:r>
              <a:rPr lang="en-US" sz="1100" b="1" i="1" spc="-100" dirty="0">
                <a:solidFill>
                  <a:schemeClr val="accent6"/>
                </a:solidFill>
                <a:latin typeface="Montserrat" pitchFamily="2" charset="77"/>
              </a:rPr>
              <a:t>Click on the Icons to View Emails</a:t>
            </a:r>
          </a:p>
        </p:txBody>
      </p:sp>
    </p:spTree>
    <p:extLst>
      <p:ext uri="{BB962C8B-B14F-4D97-AF65-F5344CB8AC3E}">
        <p14:creationId xmlns:p14="http://schemas.microsoft.com/office/powerpoint/2010/main" val="3230827687"/>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hlinkHover r:id="rId2" action="ppaction://hlinksldjump"/>
            <a:extLst>
              <a:ext uri="{FF2B5EF4-FFF2-40B4-BE49-F238E27FC236}">
                <a16:creationId xmlns:a16="http://schemas.microsoft.com/office/drawing/2014/main" id="{BD69759D-6691-2B9B-F595-5B3969D52110}"/>
              </a:ext>
            </a:extLst>
          </p:cNvPr>
          <p:cNvSpPr/>
          <p:nvPr/>
        </p:nvSpPr>
        <p:spPr>
          <a:xfrm>
            <a:off x="0" y="0"/>
            <a:ext cx="12192000" cy="6858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sp>
        <p:nvSpPr>
          <p:cNvPr id="36" name="Rectangle: Rounded Corners 35">
            <a:hlinkClick r:id="rId3" action="ppaction://hlinksldjump"/>
            <a:extLst>
              <a:ext uri="{FF2B5EF4-FFF2-40B4-BE49-F238E27FC236}">
                <a16:creationId xmlns:a16="http://schemas.microsoft.com/office/drawing/2014/main" id="{71F78B49-6133-3BE4-0A27-80476E21D3F7}"/>
              </a:ext>
            </a:extLst>
          </p:cNvPr>
          <p:cNvSpPr/>
          <p:nvPr/>
        </p:nvSpPr>
        <p:spPr>
          <a:xfrm>
            <a:off x="10572657" y="6362496"/>
            <a:ext cx="1096429" cy="276999"/>
          </a:xfrm>
          <a:prstGeom prst="roundRect">
            <a:avLst/>
          </a:prstGeom>
          <a:solidFill>
            <a:schemeClr val="accent2"/>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sp>
        <p:nvSpPr>
          <p:cNvPr id="2" name="Title 1">
            <a:extLst>
              <a:ext uri="{FF2B5EF4-FFF2-40B4-BE49-F238E27FC236}">
                <a16:creationId xmlns:a16="http://schemas.microsoft.com/office/drawing/2014/main" id="{7D7E4B94-B57E-2B04-B1E8-43EC0A59E6B6}"/>
              </a:ext>
            </a:extLst>
          </p:cNvPr>
          <p:cNvSpPr>
            <a:spLocks noGrp="1"/>
          </p:cNvSpPr>
          <p:nvPr>
            <p:ph type="title"/>
          </p:nvPr>
        </p:nvSpPr>
        <p:spPr/>
        <p:txBody>
          <a:bodyPr/>
          <a:lstStyle/>
          <a:p>
            <a:r>
              <a:rPr lang="en-US" dirty="0">
                <a:solidFill>
                  <a:schemeClr val="accent6"/>
                </a:solidFill>
              </a:rPr>
              <a:t>Axos Client Portal End-Investor Communications</a:t>
            </a:r>
          </a:p>
        </p:txBody>
      </p:sp>
      <p:sp>
        <p:nvSpPr>
          <p:cNvPr id="98" name="TextBox 97">
            <a:hlinkClick r:id="rId3" action="ppaction://hlinksldjump"/>
            <a:extLst>
              <a:ext uri="{FF2B5EF4-FFF2-40B4-BE49-F238E27FC236}">
                <a16:creationId xmlns:a16="http://schemas.microsoft.com/office/drawing/2014/main" id="{80D1C787-20AE-D914-E275-FAC70371D70D}"/>
              </a:ext>
            </a:extLst>
          </p:cNvPr>
          <p:cNvSpPr txBox="1"/>
          <p:nvPr/>
        </p:nvSpPr>
        <p:spPr>
          <a:xfrm>
            <a:off x="10421223" y="6362496"/>
            <a:ext cx="1450726" cy="276999"/>
          </a:xfrm>
          <a:prstGeom prst="rect">
            <a:avLst/>
          </a:prstGeom>
          <a:noFill/>
        </p:spPr>
        <p:txBody>
          <a:bodyPr wrap="square">
            <a:spAutoFit/>
          </a:bodyPr>
          <a:lstStyle/>
          <a:p>
            <a:pPr algn="ctr">
              <a:spcAft>
                <a:spcPts val="300"/>
              </a:spcAft>
            </a:pPr>
            <a:r>
              <a:rPr lang="en-US" sz="1200" spc="-100" dirty="0">
                <a:solidFill>
                  <a:schemeClr val="accent6"/>
                </a:solidFill>
                <a:latin typeface="Montserrat" pitchFamily="2" charset="77"/>
              </a:rPr>
              <a:t>Disclosures</a:t>
            </a:r>
          </a:p>
        </p:txBody>
      </p:sp>
      <p:sp>
        <p:nvSpPr>
          <p:cNvPr id="72" name="TextBox 71">
            <a:extLst>
              <a:ext uri="{FF2B5EF4-FFF2-40B4-BE49-F238E27FC236}">
                <a16:creationId xmlns:a16="http://schemas.microsoft.com/office/drawing/2014/main" id="{884E42CA-A6E1-434A-CA70-B8C6AC204432}"/>
              </a:ext>
            </a:extLst>
          </p:cNvPr>
          <p:cNvSpPr txBox="1"/>
          <p:nvPr/>
        </p:nvSpPr>
        <p:spPr>
          <a:xfrm>
            <a:off x="8773672" y="2441806"/>
            <a:ext cx="1778940" cy="461665"/>
          </a:xfrm>
          <a:prstGeom prst="rect">
            <a:avLst/>
          </a:prstGeom>
          <a:noFill/>
        </p:spPr>
        <p:txBody>
          <a:bodyPr wrap="square" rtlCol="0" anchor="b">
            <a:spAutoFit/>
          </a:bodyPr>
          <a:lstStyle/>
          <a:p>
            <a:pPr algn="ctr">
              <a:spcAft>
                <a:spcPts val="300"/>
              </a:spcAft>
            </a:pPr>
            <a:r>
              <a:rPr lang="en-US" sz="1200" b="1" spc="-100" dirty="0">
                <a:solidFill>
                  <a:schemeClr val="accent6"/>
                </a:solidFill>
                <a:latin typeface="Montserrat" pitchFamily="2" charset="77"/>
              </a:rPr>
              <a:t>Marketing Touchpoints</a:t>
            </a:r>
            <a:endParaRPr lang="en-US" sz="1200" spc="-100" dirty="0">
              <a:solidFill>
                <a:schemeClr val="accent6"/>
              </a:solidFill>
              <a:latin typeface="Montserrat" pitchFamily="2" charset="77"/>
            </a:endParaRPr>
          </a:p>
        </p:txBody>
      </p:sp>
      <p:sp>
        <p:nvSpPr>
          <p:cNvPr id="73" name="TextBox 72">
            <a:extLst>
              <a:ext uri="{FF2B5EF4-FFF2-40B4-BE49-F238E27FC236}">
                <a16:creationId xmlns:a16="http://schemas.microsoft.com/office/drawing/2014/main" id="{E4760632-CA08-1E67-9CC6-D88382C089AD}"/>
              </a:ext>
            </a:extLst>
          </p:cNvPr>
          <p:cNvSpPr txBox="1"/>
          <p:nvPr/>
        </p:nvSpPr>
        <p:spPr>
          <a:xfrm>
            <a:off x="8251295" y="1488337"/>
            <a:ext cx="2766846" cy="684803"/>
          </a:xfrm>
          <a:prstGeom prst="rect">
            <a:avLst/>
          </a:prstGeom>
          <a:noFill/>
        </p:spPr>
        <p:txBody>
          <a:bodyPr wrap="square" rtlCol="0" anchor="b">
            <a:spAutoFit/>
          </a:bodyPr>
          <a:lstStyle/>
          <a:p>
            <a:pPr algn="ctr">
              <a:spcAft>
                <a:spcPts val="300"/>
              </a:spcAft>
            </a:pPr>
            <a:r>
              <a:rPr lang="en-US" sz="1200" b="1" spc="-100" dirty="0">
                <a:solidFill>
                  <a:srgbClr val="F89539"/>
                </a:solidFill>
                <a:latin typeface="Montserrat" pitchFamily="2" charset="77"/>
              </a:rPr>
              <a:t>Additional Client Experience Touchpoints</a:t>
            </a:r>
          </a:p>
          <a:p>
            <a:pPr algn="ctr">
              <a:spcAft>
                <a:spcPts val="300"/>
              </a:spcAft>
            </a:pPr>
            <a:r>
              <a:rPr lang="en-US" sz="1200" i="1" spc="-100" dirty="0">
                <a:solidFill>
                  <a:schemeClr val="accent6"/>
                </a:solidFill>
                <a:latin typeface="Montserrat" pitchFamily="2" charset="77"/>
              </a:rPr>
              <a:t>Click on the Icons to View</a:t>
            </a:r>
          </a:p>
        </p:txBody>
      </p:sp>
      <p:sp>
        <p:nvSpPr>
          <p:cNvPr id="3" name="Oval 2">
            <a:hlinkClick r:id="rId4" action="ppaction://hlinksldjump"/>
            <a:extLst>
              <a:ext uri="{FF2B5EF4-FFF2-40B4-BE49-F238E27FC236}">
                <a16:creationId xmlns:a16="http://schemas.microsoft.com/office/drawing/2014/main" id="{B19DFAF9-E37C-FBE4-73C5-E567A3AF9336}"/>
              </a:ext>
            </a:extLst>
          </p:cNvPr>
          <p:cNvSpPr/>
          <p:nvPr/>
        </p:nvSpPr>
        <p:spPr>
          <a:xfrm>
            <a:off x="9191206" y="4547388"/>
            <a:ext cx="1016264" cy="1016264"/>
          </a:xfrm>
          <a:prstGeom prst="ellipse">
            <a:avLst/>
          </a:prstGeom>
          <a:solidFill>
            <a:schemeClr val="bg1">
              <a:lumMod val="85000"/>
            </a:schemeClr>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02DAE091-38E7-6EE4-6E0B-B338E3FC0EE1}"/>
              </a:ext>
            </a:extLst>
          </p:cNvPr>
          <p:cNvSpPr txBox="1"/>
          <p:nvPr/>
        </p:nvSpPr>
        <p:spPr>
          <a:xfrm>
            <a:off x="8809868" y="4210519"/>
            <a:ext cx="1778940" cy="276999"/>
          </a:xfrm>
          <a:prstGeom prst="rect">
            <a:avLst/>
          </a:prstGeom>
          <a:noFill/>
        </p:spPr>
        <p:txBody>
          <a:bodyPr wrap="square" rtlCol="0" anchor="b">
            <a:spAutoFit/>
          </a:bodyPr>
          <a:lstStyle/>
          <a:p>
            <a:pPr algn="ctr">
              <a:spcAft>
                <a:spcPts val="300"/>
              </a:spcAft>
            </a:pPr>
            <a:r>
              <a:rPr lang="en-US" sz="1200" b="1" spc="-100" dirty="0">
                <a:solidFill>
                  <a:schemeClr val="accent6"/>
                </a:solidFill>
                <a:latin typeface="Montserrat" pitchFamily="2" charset="77"/>
              </a:rPr>
              <a:t>Marketing Resources</a:t>
            </a:r>
            <a:endParaRPr lang="en-US" sz="1200" spc="-100" dirty="0">
              <a:solidFill>
                <a:schemeClr val="accent6"/>
              </a:solidFill>
              <a:latin typeface="Montserrat" pitchFamily="2" charset="77"/>
            </a:endParaRPr>
          </a:p>
        </p:txBody>
      </p:sp>
      <p:pic>
        <p:nvPicPr>
          <p:cNvPr id="7" name="Graphic 6" descr="Newspaper outline">
            <a:hlinkClick r:id="rId4" action="ppaction://hlinksldjump"/>
            <a:extLst>
              <a:ext uri="{FF2B5EF4-FFF2-40B4-BE49-F238E27FC236}">
                <a16:creationId xmlns:a16="http://schemas.microsoft.com/office/drawing/2014/main" id="{DB729DF6-A7F6-B28B-ED49-BDFFFD542F8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16338" y="4690808"/>
            <a:ext cx="766000" cy="766000"/>
          </a:xfrm>
          <a:prstGeom prst="rect">
            <a:avLst/>
          </a:prstGeom>
        </p:spPr>
      </p:pic>
      <p:cxnSp>
        <p:nvCxnSpPr>
          <p:cNvPr id="14" name="Straight Connector 13">
            <a:extLst>
              <a:ext uri="{FF2B5EF4-FFF2-40B4-BE49-F238E27FC236}">
                <a16:creationId xmlns:a16="http://schemas.microsoft.com/office/drawing/2014/main" id="{F9644CA8-3D79-A31F-6A50-B695B5AC5AEF}"/>
              </a:ext>
            </a:extLst>
          </p:cNvPr>
          <p:cNvCxnSpPr>
            <a:cxnSpLocks/>
          </p:cNvCxnSpPr>
          <p:nvPr/>
        </p:nvCxnSpPr>
        <p:spPr>
          <a:xfrm flipH="1">
            <a:off x="2403506" y="2182075"/>
            <a:ext cx="37054" cy="3841752"/>
          </a:xfrm>
          <a:prstGeom prst="lin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cxnSp>
      <p:sp>
        <p:nvSpPr>
          <p:cNvPr id="25" name="Oval 24">
            <a:extLst>
              <a:ext uri="{FF2B5EF4-FFF2-40B4-BE49-F238E27FC236}">
                <a16:creationId xmlns:a16="http://schemas.microsoft.com/office/drawing/2014/main" id="{D4738E8E-EE6C-3C1A-F3CD-89A2A0718B03}"/>
              </a:ext>
            </a:extLst>
          </p:cNvPr>
          <p:cNvSpPr/>
          <p:nvPr/>
        </p:nvSpPr>
        <p:spPr>
          <a:xfrm>
            <a:off x="2020380" y="1569969"/>
            <a:ext cx="857120" cy="857120"/>
          </a:xfrm>
          <a:prstGeom prst="ellipse">
            <a:avLst/>
          </a:prstGeom>
          <a:solidFill>
            <a:schemeClr val="accent6">
              <a:lumMod val="65000"/>
              <a:lumOff val="35000"/>
            </a:schemeClr>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C0FA8382-60D9-510F-3726-7C0719BA779C}"/>
              </a:ext>
            </a:extLst>
          </p:cNvPr>
          <p:cNvSpPr txBox="1"/>
          <p:nvPr/>
        </p:nvSpPr>
        <p:spPr>
          <a:xfrm>
            <a:off x="793573" y="1737576"/>
            <a:ext cx="1445987" cy="461665"/>
          </a:xfrm>
          <a:prstGeom prst="rect">
            <a:avLst/>
          </a:prstGeom>
          <a:noFill/>
        </p:spPr>
        <p:txBody>
          <a:bodyPr wrap="square" rtlCol="0" anchor="b">
            <a:spAutoFit/>
          </a:bodyPr>
          <a:lstStyle/>
          <a:p>
            <a:r>
              <a:rPr lang="en-US" sz="1200" b="1" spc="-100" dirty="0">
                <a:solidFill>
                  <a:schemeClr val="accent6"/>
                </a:solidFill>
                <a:latin typeface="Montserrat" pitchFamily="2" charset="77"/>
              </a:rPr>
              <a:t>Initial</a:t>
            </a:r>
          </a:p>
          <a:p>
            <a:r>
              <a:rPr lang="en-US" sz="1200" b="1" spc="-100" dirty="0">
                <a:solidFill>
                  <a:schemeClr val="accent6"/>
                </a:solidFill>
                <a:latin typeface="Montserrat" pitchFamily="2" charset="77"/>
              </a:rPr>
              <a:t>Launch Portal </a:t>
            </a:r>
          </a:p>
        </p:txBody>
      </p:sp>
      <p:sp>
        <p:nvSpPr>
          <p:cNvPr id="17" name="Oval 16">
            <a:hlinkClick r:id="rId7" action="ppaction://hlinksldjump"/>
            <a:extLst>
              <a:ext uri="{FF2B5EF4-FFF2-40B4-BE49-F238E27FC236}">
                <a16:creationId xmlns:a16="http://schemas.microsoft.com/office/drawing/2014/main" id="{955993BC-8423-EC20-2118-54C1AFCBEE63}"/>
              </a:ext>
            </a:extLst>
          </p:cNvPr>
          <p:cNvSpPr/>
          <p:nvPr/>
        </p:nvSpPr>
        <p:spPr>
          <a:xfrm>
            <a:off x="1997347" y="2873013"/>
            <a:ext cx="857120" cy="857120"/>
          </a:xfrm>
          <a:prstGeom prst="ellipse">
            <a:avLst/>
          </a:prstGeom>
          <a:solidFill>
            <a:schemeClr val="bg1">
              <a:lumMod val="85000"/>
            </a:schemeClr>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hlinkClick r:id="rId8" action="ppaction://hlinksldjump"/>
            <a:extLst>
              <a:ext uri="{FF2B5EF4-FFF2-40B4-BE49-F238E27FC236}">
                <a16:creationId xmlns:a16="http://schemas.microsoft.com/office/drawing/2014/main" id="{42BF9D9C-16AE-3A21-171E-E92FCC34E33B}"/>
              </a:ext>
            </a:extLst>
          </p:cNvPr>
          <p:cNvSpPr/>
          <p:nvPr/>
        </p:nvSpPr>
        <p:spPr>
          <a:xfrm>
            <a:off x="1974946" y="4176057"/>
            <a:ext cx="857120" cy="857120"/>
          </a:xfrm>
          <a:prstGeom prst="ellipse">
            <a:avLst/>
          </a:prstGeom>
          <a:solidFill>
            <a:schemeClr val="bg1">
              <a:lumMod val="85000"/>
            </a:schemeClr>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3D7DB99C-27CA-FAFB-E4CD-95AA7EF26B85}"/>
              </a:ext>
            </a:extLst>
          </p:cNvPr>
          <p:cNvSpPr txBox="1"/>
          <p:nvPr/>
        </p:nvSpPr>
        <p:spPr>
          <a:xfrm>
            <a:off x="793573" y="4002792"/>
            <a:ext cx="1778940" cy="1015663"/>
          </a:xfrm>
          <a:prstGeom prst="rect">
            <a:avLst/>
          </a:prstGeom>
          <a:noFill/>
        </p:spPr>
        <p:txBody>
          <a:bodyPr wrap="square" rtlCol="0" anchor="b">
            <a:spAutoFit/>
          </a:bodyPr>
          <a:lstStyle/>
          <a:p>
            <a:r>
              <a:rPr lang="en-US" sz="1200" b="1" spc="-100" dirty="0">
                <a:solidFill>
                  <a:schemeClr val="accent6"/>
                </a:solidFill>
                <a:latin typeface="Montserrat" pitchFamily="2" charset="77"/>
              </a:rPr>
              <a:t>+2 Days</a:t>
            </a:r>
          </a:p>
          <a:p>
            <a:r>
              <a:rPr lang="en-US" sz="1200" spc="-100" dirty="0">
                <a:solidFill>
                  <a:schemeClr val="accent6"/>
                </a:solidFill>
                <a:latin typeface="Montserrat" pitchFamily="2" charset="77"/>
              </a:rPr>
              <a:t>Current Client Registration</a:t>
            </a:r>
          </a:p>
          <a:p>
            <a:r>
              <a:rPr lang="en-US" sz="1200" spc="-100" dirty="0">
                <a:solidFill>
                  <a:schemeClr val="accent6"/>
                </a:solidFill>
                <a:latin typeface="Montserrat" pitchFamily="2" charset="77"/>
              </a:rPr>
              <a:t>invitation</a:t>
            </a:r>
          </a:p>
          <a:p>
            <a:r>
              <a:rPr lang="en-US" sz="1200" spc="-100" dirty="0">
                <a:solidFill>
                  <a:schemeClr val="accent6"/>
                </a:solidFill>
                <a:latin typeface="Montserrat" pitchFamily="2" charset="77"/>
              </a:rPr>
              <a:t>Reminder</a:t>
            </a:r>
          </a:p>
        </p:txBody>
      </p:sp>
      <p:sp>
        <p:nvSpPr>
          <p:cNvPr id="29" name="Oval 28">
            <a:hlinkClick r:id="rId8" action="ppaction://hlinksldjump"/>
            <a:extLst>
              <a:ext uri="{FF2B5EF4-FFF2-40B4-BE49-F238E27FC236}">
                <a16:creationId xmlns:a16="http://schemas.microsoft.com/office/drawing/2014/main" id="{E248A5AE-836B-4A94-FF12-32A5D43D7A32}"/>
              </a:ext>
            </a:extLst>
          </p:cNvPr>
          <p:cNvSpPr/>
          <p:nvPr/>
        </p:nvSpPr>
        <p:spPr>
          <a:xfrm>
            <a:off x="1974946" y="5479101"/>
            <a:ext cx="857120" cy="857120"/>
          </a:xfrm>
          <a:prstGeom prst="ellipse">
            <a:avLst/>
          </a:prstGeom>
          <a:solidFill>
            <a:schemeClr val="bg1">
              <a:lumMod val="85000"/>
            </a:schemeClr>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4E0A4038-C6A4-9112-33D4-80E14F73A557}"/>
              </a:ext>
            </a:extLst>
          </p:cNvPr>
          <p:cNvSpPr txBox="1"/>
          <p:nvPr/>
        </p:nvSpPr>
        <p:spPr>
          <a:xfrm>
            <a:off x="793573" y="2805143"/>
            <a:ext cx="1778940" cy="830997"/>
          </a:xfrm>
          <a:prstGeom prst="rect">
            <a:avLst/>
          </a:prstGeom>
          <a:noFill/>
        </p:spPr>
        <p:txBody>
          <a:bodyPr wrap="square" rtlCol="0" anchor="b">
            <a:spAutoFit/>
          </a:bodyPr>
          <a:lstStyle/>
          <a:p>
            <a:r>
              <a:rPr lang="en-US" sz="1200" b="1" spc="-100" dirty="0">
                <a:solidFill>
                  <a:schemeClr val="accent6"/>
                </a:solidFill>
                <a:latin typeface="Montserrat" pitchFamily="2" charset="77"/>
              </a:rPr>
              <a:t>9 am Next Day</a:t>
            </a:r>
          </a:p>
          <a:p>
            <a:r>
              <a:rPr lang="en-US" sz="1200" spc="-100" dirty="0">
                <a:solidFill>
                  <a:schemeClr val="accent6"/>
                </a:solidFill>
                <a:latin typeface="Montserrat" pitchFamily="2" charset="77"/>
              </a:rPr>
              <a:t>Current Client Registration</a:t>
            </a:r>
          </a:p>
          <a:p>
            <a:r>
              <a:rPr lang="en-US" sz="1200" spc="-100" dirty="0">
                <a:solidFill>
                  <a:schemeClr val="accent6"/>
                </a:solidFill>
                <a:latin typeface="Montserrat" pitchFamily="2" charset="77"/>
              </a:rPr>
              <a:t>invitation</a:t>
            </a:r>
          </a:p>
        </p:txBody>
      </p:sp>
      <p:sp>
        <p:nvSpPr>
          <p:cNvPr id="46" name="TextBox 45">
            <a:extLst>
              <a:ext uri="{FF2B5EF4-FFF2-40B4-BE49-F238E27FC236}">
                <a16:creationId xmlns:a16="http://schemas.microsoft.com/office/drawing/2014/main" id="{B3480C43-229F-E424-FA56-7FED781C5B66}"/>
              </a:ext>
            </a:extLst>
          </p:cNvPr>
          <p:cNvSpPr txBox="1"/>
          <p:nvPr/>
        </p:nvSpPr>
        <p:spPr>
          <a:xfrm>
            <a:off x="261410" y="588940"/>
            <a:ext cx="3698194" cy="815608"/>
          </a:xfrm>
          <a:prstGeom prst="rect">
            <a:avLst/>
          </a:prstGeom>
          <a:noFill/>
        </p:spPr>
        <p:txBody>
          <a:bodyPr wrap="square" rtlCol="0" anchor="b">
            <a:spAutoFit/>
          </a:bodyPr>
          <a:lstStyle/>
          <a:p>
            <a:pPr algn="ctr">
              <a:spcAft>
                <a:spcPts val="300"/>
              </a:spcAft>
            </a:pPr>
            <a:r>
              <a:rPr lang="en-US" sz="1100" b="1" spc="-100" dirty="0">
                <a:solidFill>
                  <a:srgbClr val="F89539"/>
                </a:solidFill>
                <a:latin typeface="Montserrat" pitchFamily="2" charset="77"/>
              </a:rPr>
              <a:t>Current Client Registration Email Journey</a:t>
            </a:r>
          </a:p>
          <a:p>
            <a:pPr algn="ctr">
              <a:spcAft>
                <a:spcPts val="300"/>
              </a:spcAft>
            </a:pPr>
            <a:r>
              <a:rPr lang="en-US" sz="1000" spc="-100" dirty="0">
                <a:solidFill>
                  <a:schemeClr val="accent6"/>
                </a:solidFill>
                <a:latin typeface="Montserrat" pitchFamily="2" charset="77"/>
              </a:rPr>
              <a:t>When working with your CSA, you can elect for Axos to trigger an onboarding journey for your existing clients to register for the Portal.</a:t>
            </a:r>
          </a:p>
          <a:p>
            <a:pPr algn="ctr">
              <a:spcAft>
                <a:spcPts val="300"/>
              </a:spcAft>
            </a:pPr>
            <a:r>
              <a:rPr lang="en-US" sz="1100" b="1" i="1" spc="-100" dirty="0">
                <a:solidFill>
                  <a:schemeClr val="accent6"/>
                </a:solidFill>
                <a:latin typeface="Montserrat" pitchFamily="2" charset="77"/>
              </a:rPr>
              <a:t>Click on the Icons to View Emails</a:t>
            </a:r>
          </a:p>
        </p:txBody>
      </p:sp>
      <p:pic>
        <p:nvPicPr>
          <p:cNvPr id="89" name="Graphic 88" descr="Send outline">
            <a:hlinkClick r:id="rId8" action="ppaction://hlinksldjump"/>
            <a:extLst>
              <a:ext uri="{FF2B5EF4-FFF2-40B4-BE49-F238E27FC236}">
                <a16:creationId xmlns:a16="http://schemas.microsoft.com/office/drawing/2014/main" id="{262CA361-AE0D-8C8D-A70C-F9932270BAC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091640" y="5652709"/>
            <a:ext cx="555261" cy="555261"/>
          </a:xfrm>
          <a:prstGeom prst="rect">
            <a:avLst/>
          </a:prstGeom>
        </p:spPr>
      </p:pic>
      <p:pic>
        <p:nvPicPr>
          <p:cNvPr id="90" name="Graphic 89" descr="Send outline">
            <a:hlinkClick r:id="rId8" action="ppaction://hlinksldjump"/>
            <a:extLst>
              <a:ext uri="{FF2B5EF4-FFF2-40B4-BE49-F238E27FC236}">
                <a16:creationId xmlns:a16="http://schemas.microsoft.com/office/drawing/2014/main" id="{7F90CC2D-63E6-0BC8-8C8C-C2EB73B9F6A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091640" y="4327474"/>
            <a:ext cx="555261" cy="555261"/>
          </a:xfrm>
          <a:prstGeom prst="rect">
            <a:avLst/>
          </a:prstGeom>
        </p:spPr>
      </p:pic>
      <p:pic>
        <p:nvPicPr>
          <p:cNvPr id="91" name="Graphic 90" descr="Send outline">
            <a:hlinkClick r:id="rId7" action="ppaction://hlinksldjump"/>
            <a:extLst>
              <a:ext uri="{FF2B5EF4-FFF2-40B4-BE49-F238E27FC236}">
                <a16:creationId xmlns:a16="http://schemas.microsoft.com/office/drawing/2014/main" id="{5D64F5E1-EEFD-3DE7-8ADA-E65D1FAB5C7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125875" y="2995823"/>
            <a:ext cx="555261" cy="555261"/>
          </a:xfrm>
          <a:prstGeom prst="rect">
            <a:avLst/>
          </a:prstGeom>
        </p:spPr>
      </p:pic>
      <p:pic>
        <p:nvPicPr>
          <p:cNvPr id="93" name="Graphic 92" descr="Double Tap Gesture outline">
            <a:extLst>
              <a:ext uri="{FF2B5EF4-FFF2-40B4-BE49-F238E27FC236}">
                <a16:creationId xmlns:a16="http://schemas.microsoft.com/office/drawing/2014/main" id="{C8905BAA-0C0A-8C87-AA87-C9370124E7C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136834" y="1703851"/>
            <a:ext cx="627039" cy="627039"/>
          </a:xfrm>
          <a:prstGeom prst="rect">
            <a:avLst/>
          </a:prstGeom>
        </p:spPr>
      </p:pic>
      <p:sp>
        <p:nvSpPr>
          <p:cNvPr id="35" name="TextBox 34">
            <a:extLst>
              <a:ext uri="{FF2B5EF4-FFF2-40B4-BE49-F238E27FC236}">
                <a16:creationId xmlns:a16="http://schemas.microsoft.com/office/drawing/2014/main" id="{7D6E82F7-A342-6BE1-ABF9-8D8BEB5703AA}"/>
              </a:ext>
            </a:extLst>
          </p:cNvPr>
          <p:cNvSpPr txBox="1"/>
          <p:nvPr/>
        </p:nvSpPr>
        <p:spPr>
          <a:xfrm>
            <a:off x="793573" y="5320558"/>
            <a:ext cx="1316089" cy="1015663"/>
          </a:xfrm>
          <a:prstGeom prst="rect">
            <a:avLst/>
          </a:prstGeom>
          <a:noFill/>
        </p:spPr>
        <p:txBody>
          <a:bodyPr wrap="square" rtlCol="0" anchor="b">
            <a:spAutoFit/>
          </a:bodyPr>
          <a:lstStyle/>
          <a:p>
            <a:r>
              <a:rPr lang="en-US" sz="1200" b="1" spc="-100" dirty="0">
                <a:solidFill>
                  <a:schemeClr val="accent6"/>
                </a:solidFill>
                <a:latin typeface="Montserrat" pitchFamily="2" charset="77"/>
              </a:rPr>
              <a:t>+7 Days</a:t>
            </a:r>
          </a:p>
          <a:p>
            <a:r>
              <a:rPr lang="en-US" sz="1200" spc="-100" dirty="0">
                <a:solidFill>
                  <a:schemeClr val="accent6"/>
                </a:solidFill>
                <a:latin typeface="Montserrat" pitchFamily="2" charset="77"/>
              </a:rPr>
              <a:t>Current Client Registration</a:t>
            </a:r>
          </a:p>
          <a:p>
            <a:r>
              <a:rPr lang="en-US" sz="1200" spc="-100" dirty="0">
                <a:solidFill>
                  <a:schemeClr val="accent6"/>
                </a:solidFill>
                <a:latin typeface="Montserrat" pitchFamily="2" charset="77"/>
              </a:rPr>
              <a:t>invitation</a:t>
            </a:r>
          </a:p>
          <a:p>
            <a:r>
              <a:rPr lang="en-US" sz="1200" spc="-100" dirty="0">
                <a:solidFill>
                  <a:schemeClr val="accent6"/>
                </a:solidFill>
                <a:latin typeface="Montserrat" pitchFamily="2" charset="77"/>
              </a:rPr>
              <a:t>Reminder</a:t>
            </a:r>
          </a:p>
        </p:txBody>
      </p:sp>
      <p:cxnSp>
        <p:nvCxnSpPr>
          <p:cNvPr id="37" name="Straight Connector 36">
            <a:extLst>
              <a:ext uri="{FF2B5EF4-FFF2-40B4-BE49-F238E27FC236}">
                <a16:creationId xmlns:a16="http://schemas.microsoft.com/office/drawing/2014/main" id="{40350EC2-2FE0-3DF2-AA13-F0C572916841}"/>
              </a:ext>
            </a:extLst>
          </p:cNvPr>
          <p:cNvCxnSpPr>
            <a:cxnSpLocks/>
          </p:cNvCxnSpPr>
          <p:nvPr/>
        </p:nvCxnSpPr>
        <p:spPr>
          <a:xfrm flipH="1">
            <a:off x="6599940" y="2182075"/>
            <a:ext cx="37054" cy="3841752"/>
          </a:xfrm>
          <a:prstGeom prst="lin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cxnSp>
      <p:sp>
        <p:nvSpPr>
          <p:cNvPr id="38" name="Oval 37">
            <a:extLst>
              <a:ext uri="{FF2B5EF4-FFF2-40B4-BE49-F238E27FC236}">
                <a16:creationId xmlns:a16="http://schemas.microsoft.com/office/drawing/2014/main" id="{615F7849-2293-00F0-3F4A-27422C21DEB7}"/>
              </a:ext>
            </a:extLst>
          </p:cNvPr>
          <p:cNvSpPr/>
          <p:nvPr/>
        </p:nvSpPr>
        <p:spPr>
          <a:xfrm>
            <a:off x="6208434" y="1498327"/>
            <a:ext cx="857120" cy="857120"/>
          </a:xfrm>
          <a:prstGeom prst="ellipse">
            <a:avLst/>
          </a:prstGeom>
          <a:solidFill>
            <a:schemeClr val="accent6">
              <a:lumMod val="65000"/>
              <a:lumOff val="35000"/>
            </a:schemeClr>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5A4AB0E8-F1A1-5E29-0BDF-DC5750A220F5}"/>
              </a:ext>
            </a:extLst>
          </p:cNvPr>
          <p:cNvSpPr txBox="1"/>
          <p:nvPr/>
        </p:nvSpPr>
        <p:spPr>
          <a:xfrm>
            <a:off x="4990007" y="1737576"/>
            <a:ext cx="1445987" cy="461665"/>
          </a:xfrm>
          <a:prstGeom prst="rect">
            <a:avLst/>
          </a:prstGeom>
          <a:noFill/>
        </p:spPr>
        <p:txBody>
          <a:bodyPr wrap="square" rtlCol="0" anchor="b">
            <a:spAutoFit/>
          </a:bodyPr>
          <a:lstStyle/>
          <a:p>
            <a:r>
              <a:rPr lang="en-US" sz="1200" b="1" spc="-100" dirty="0">
                <a:solidFill>
                  <a:schemeClr val="accent6"/>
                </a:solidFill>
                <a:latin typeface="Montserrat" pitchFamily="2" charset="77"/>
              </a:rPr>
              <a:t>New Client Onboarded</a:t>
            </a:r>
          </a:p>
        </p:txBody>
      </p:sp>
      <p:sp>
        <p:nvSpPr>
          <p:cNvPr id="40" name="Oval 39">
            <a:hlinkClick r:id="rId13" action="ppaction://hlinksldjump"/>
            <a:extLst>
              <a:ext uri="{FF2B5EF4-FFF2-40B4-BE49-F238E27FC236}">
                <a16:creationId xmlns:a16="http://schemas.microsoft.com/office/drawing/2014/main" id="{D3F9B0AC-BA14-94EB-FF85-6663476467F4}"/>
              </a:ext>
            </a:extLst>
          </p:cNvPr>
          <p:cNvSpPr/>
          <p:nvPr/>
        </p:nvSpPr>
        <p:spPr>
          <a:xfrm>
            <a:off x="6193781" y="2873013"/>
            <a:ext cx="857120" cy="857120"/>
          </a:xfrm>
          <a:prstGeom prst="ellipse">
            <a:avLst/>
          </a:prstGeom>
          <a:solidFill>
            <a:srgbClr val="F89539"/>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hlinkClick r:id="rId14" action="ppaction://hlinksldjump"/>
            <a:extLst>
              <a:ext uri="{FF2B5EF4-FFF2-40B4-BE49-F238E27FC236}">
                <a16:creationId xmlns:a16="http://schemas.microsoft.com/office/drawing/2014/main" id="{A12D6486-4440-DE5A-A52A-40C9DA43EB0E}"/>
              </a:ext>
            </a:extLst>
          </p:cNvPr>
          <p:cNvSpPr/>
          <p:nvPr/>
        </p:nvSpPr>
        <p:spPr>
          <a:xfrm>
            <a:off x="6171380" y="4176057"/>
            <a:ext cx="857120" cy="857120"/>
          </a:xfrm>
          <a:prstGeom prst="ellipse">
            <a:avLst/>
          </a:prstGeom>
          <a:solidFill>
            <a:schemeClr val="bg1">
              <a:lumMod val="85000"/>
            </a:schemeClr>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EDE3FF89-06A7-F042-1FE3-514C8A058A71}"/>
              </a:ext>
            </a:extLst>
          </p:cNvPr>
          <p:cNvSpPr txBox="1"/>
          <p:nvPr/>
        </p:nvSpPr>
        <p:spPr>
          <a:xfrm>
            <a:off x="4990007" y="4187458"/>
            <a:ext cx="1112902" cy="830997"/>
          </a:xfrm>
          <a:prstGeom prst="rect">
            <a:avLst/>
          </a:prstGeom>
          <a:noFill/>
        </p:spPr>
        <p:txBody>
          <a:bodyPr wrap="square" rtlCol="0" anchor="b">
            <a:spAutoFit/>
          </a:bodyPr>
          <a:lstStyle/>
          <a:p>
            <a:r>
              <a:rPr lang="en-US" sz="1200" b="1" spc="-100" dirty="0">
                <a:solidFill>
                  <a:schemeClr val="accent6"/>
                </a:solidFill>
                <a:latin typeface="Montserrat" pitchFamily="2" charset="77"/>
              </a:rPr>
              <a:t>+2 Days</a:t>
            </a:r>
          </a:p>
          <a:p>
            <a:r>
              <a:rPr lang="en-US" sz="1200" spc="-100" dirty="0">
                <a:solidFill>
                  <a:schemeClr val="accent6"/>
                </a:solidFill>
                <a:latin typeface="Montserrat" pitchFamily="2" charset="77"/>
              </a:rPr>
              <a:t>Registration</a:t>
            </a:r>
          </a:p>
          <a:p>
            <a:r>
              <a:rPr lang="en-US" sz="1200" spc="-100" dirty="0">
                <a:solidFill>
                  <a:schemeClr val="accent6"/>
                </a:solidFill>
                <a:latin typeface="Montserrat" pitchFamily="2" charset="77"/>
              </a:rPr>
              <a:t>invitation</a:t>
            </a:r>
          </a:p>
          <a:p>
            <a:r>
              <a:rPr lang="en-US" sz="1200" spc="-100" dirty="0">
                <a:solidFill>
                  <a:schemeClr val="accent6"/>
                </a:solidFill>
                <a:latin typeface="Montserrat" pitchFamily="2" charset="77"/>
              </a:rPr>
              <a:t>Reminder</a:t>
            </a:r>
          </a:p>
        </p:txBody>
      </p:sp>
      <p:sp>
        <p:nvSpPr>
          <p:cNvPr id="44" name="Oval 43">
            <a:hlinkClick r:id="rId14" action="ppaction://hlinksldjump"/>
            <a:extLst>
              <a:ext uri="{FF2B5EF4-FFF2-40B4-BE49-F238E27FC236}">
                <a16:creationId xmlns:a16="http://schemas.microsoft.com/office/drawing/2014/main" id="{C5D99E9F-7C63-CBB0-B96E-A9901A57CC4F}"/>
              </a:ext>
            </a:extLst>
          </p:cNvPr>
          <p:cNvSpPr/>
          <p:nvPr/>
        </p:nvSpPr>
        <p:spPr>
          <a:xfrm>
            <a:off x="6171380" y="5479101"/>
            <a:ext cx="857120" cy="857120"/>
          </a:xfrm>
          <a:prstGeom prst="ellipse">
            <a:avLst/>
          </a:prstGeom>
          <a:solidFill>
            <a:schemeClr val="bg1">
              <a:lumMod val="85000"/>
            </a:schemeClr>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536D8376-84A7-3179-CEEF-B414B21AEF7B}"/>
              </a:ext>
            </a:extLst>
          </p:cNvPr>
          <p:cNvSpPr txBox="1"/>
          <p:nvPr/>
        </p:nvSpPr>
        <p:spPr>
          <a:xfrm>
            <a:off x="4990007" y="2989809"/>
            <a:ext cx="1778940" cy="646331"/>
          </a:xfrm>
          <a:prstGeom prst="rect">
            <a:avLst/>
          </a:prstGeom>
          <a:noFill/>
        </p:spPr>
        <p:txBody>
          <a:bodyPr wrap="square" rtlCol="0" anchor="b">
            <a:spAutoFit/>
          </a:bodyPr>
          <a:lstStyle/>
          <a:p>
            <a:r>
              <a:rPr lang="en-US" sz="1200" b="1" spc="-100" dirty="0">
                <a:solidFill>
                  <a:schemeClr val="accent6"/>
                </a:solidFill>
                <a:latin typeface="Montserrat" pitchFamily="2" charset="77"/>
              </a:rPr>
              <a:t>9 am Next Day</a:t>
            </a:r>
          </a:p>
          <a:p>
            <a:r>
              <a:rPr lang="en-US" sz="1200" spc="-100" dirty="0">
                <a:solidFill>
                  <a:schemeClr val="accent6"/>
                </a:solidFill>
                <a:latin typeface="Montserrat" pitchFamily="2" charset="77"/>
              </a:rPr>
              <a:t>Registration</a:t>
            </a:r>
          </a:p>
          <a:p>
            <a:r>
              <a:rPr lang="en-US" sz="1200" spc="-100" dirty="0">
                <a:solidFill>
                  <a:schemeClr val="accent6"/>
                </a:solidFill>
                <a:latin typeface="Montserrat" pitchFamily="2" charset="77"/>
              </a:rPr>
              <a:t>invitation</a:t>
            </a:r>
          </a:p>
        </p:txBody>
      </p:sp>
      <p:pic>
        <p:nvPicPr>
          <p:cNvPr id="50" name="Graphic 49" descr="Send outline">
            <a:hlinkClick r:id="rId14" action="ppaction://hlinksldjump"/>
            <a:extLst>
              <a:ext uri="{FF2B5EF4-FFF2-40B4-BE49-F238E27FC236}">
                <a16:creationId xmlns:a16="http://schemas.microsoft.com/office/drawing/2014/main" id="{4F716C0B-636C-FCAE-182D-56D6D52CD9E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288074" y="5652709"/>
            <a:ext cx="555261" cy="555261"/>
          </a:xfrm>
          <a:prstGeom prst="rect">
            <a:avLst/>
          </a:prstGeom>
        </p:spPr>
      </p:pic>
      <p:pic>
        <p:nvPicPr>
          <p:cNvPr id="52" name="Graphic 51" descr="Send outline">
            <a:hlinkClick r:id="rId14" action="ppaction://hlinksldjump"/>
            <a:extLst>
              <a:ext uri="{FF2B5EF4-FFF2-40B4-BE49-F238E27FC236}">
                <a16:creationId xmlns:a16="http://schemas.microsoft.com/office/drawing/2014/main" id="{6256CDFD-69E2-CEBE-6F13-ADBC45AB4BD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288074" y="4327474"/>
            <a:ext cx="555261" cy="555261"/>
          </a:xfrm>
          <a:prstGeom prst="rect">
            <a:avLst/>
          </a:prstGeom>
        </p:spPr>
      </p:pic>
      <p:pic>
        <p:nvPicPr>
          <p:cNvPr id="53" name="Graphic 52" descr="Send outline">
            <a:hlinkClick r:id="rId13" action="ppaction://hlinksldjump"/>
            <a:extLst>
              <a:ext uri="{FF2B5EF4-FFF2-40B4-BE49-F238E27FC236}">
                <a16:creationId xmlns:a16="http://schemas.microsoft.com/office/drawing/2014/main" id="{DF6AA8B0-57E1-A662-20F8-A54F69485CF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322309" y="2995823"/>
            <a:ext cx="555261" cy="555261"/>
          </a:xfrm>
          <a:prstGeom prst="rect">
            <a:avLst/>
          </a:prstGeom>
        </p:spPr>
      </p:pic>
      <p:sp>
        <p:nvSpPr>
          <p:cNvPr id="55" name="TextBox 54">
            <a:extLst>
              <a:ext uri="{FF2B5EF4-FFF2-40B4-BE49-F238E27FC236}">
                <a16:creationId xmlns:a16="http://schemas.microsoft.com/office/drawing/2014/main" id="{3B84D329-1897-2E54-4BD2-A5D7BB92E8C4}"/>
              </a:ext>
            </a:extLst>
          </p:cNvPr>
          <p:cNvSpPr txBox="1"/>
          <p:nvPr/>
        </p:nvSpPr>
        <p:spPr>
          <a:xfrm>
            <a:off x="4990007" y="5505224"/>
            <a:ext cx="1091726" cy="830997"/>
          </a:xfrm>
          <a:prstGeom prst="rect">
            <a:avLst/>
          </a:prstGeom>
          <a:noFill/>
        </p:spPr>
        <p:txBody>
          <a:bodyPr wrap="square" rtlCol="0" anchor="b">
            <a:spAutoFit/>
          </a:bodyPr>
          <a:lstStyle/>
          <a:p>
            <a:r>
              <a:rPr lang="en-US" sz="1200" b="1" spc="-100" dirty="0">
                <a:solidFill>
                  <a:schemeClr val="accent6"/>
                </a:solidFill>
                <a:latin typeface="Montserrat" pitchFamily="2" charset="77"/>
              </a:rPr>
              <a:t>+7 Days</a:t>
            </a:r>
          </a:p>
          <a:p>
            <a:r>
              <a:rPr lang="en-US" sz="1200" spc="-100" dirty="0">
                <a:solidFill>
                  <a:schemeClr val="accent6"/>
                </a:solidFill>
                <a:latin typeface="Montserrat" pitchFamily="2" charset="77"/>
              </a:rPr>
              <a:t>Registration</a:t>
            </a:r>
          </a:p>
          <a:p>
            <a:r>
              <a:rPr lang="en-US" sz="1200" spc="-100" dirty="0">
                <a:solidFill>
                  <a:schemeClr val="accent6"/>
                </a:solidFill>
                <a:latin typeface="Montserrat" pitchFamily="2" charset="77"/>
              </a:rPr>
              <a:t>invitation</a:t>
            </a:r>
          </a:p>
          <a:p>
            <a:r>
              <a:rPr lang="en-US" sz="1200" spc="-100" dirty="0">
                <a:solidFill>
                  <a:schemeClr val="accent6"/>
                </a:solidFill>
                <a:latin typeface="Montserrat" pitchFamily="2" charset="77"/>
              </a:rPr>
              <a:t>Reminder</a:t>
            </a:r>
          </a:p>
        </p:txBody>
      </p:sp>
      <p:pic>
        <p:nvPicPr>
          <p:cNvPr id="59" name="Graphic 58" descr="Follow outline">
            <a:extLst>
              <a:ext uri="{FF2B5EF4-FFF2-40B4-BE49-F238E27FC236}">
                <a16:creationId xmlns:a16="http://schemas.microsoft.com/office/drawing/2014/main" id="{CBC0FAD8-0B38-0632-FCD1-93C4FBF9B12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328046" y="1595282"/>
            <a:ext cx="655418" cy="655418"/>
          </a:xfrm>
          <a:prstGeom prst="rect">
            <a:avLst/>
          </a:prstGeom>
        </p:spPr>
      </p:pic>
      <p:sp>
        <p:nvSpPr>
          <p:cNvPr id="60" name="Oval 59">
            <a:hlinkClick r:id="rId17" action="ppaction://hlinksldjump"/>
            <a:extLst>
              <a:ext uri="{FF2B5EF4-FFF2-40B4-BE49-F238E27FC236}">
                <a16:creationId xmlns:a16="http://schemas.microsoft.com/office/drawing/2014/main" id="{8B0D0AFB-C6B3-5044-3FF8-AD62CA893D71}"/>
              </a:ext>
            </a:extLst>
          </p:cNvPr>
          <p:cNvSpPr/>
          <p:nvPr/>
        </p:nvSpPr>
        <p:spPr>
          <a:xfrm>
            <a:off x="9191206" y="2986528"/>
            <a:ext cx="1016264" cy="1016264"/>
          </a:xfrm>
          <a:prstGeom prst="ellipse">
            <a:avLst/>
          </a:prstGeom>
          <a:solidFill>
            <a:schemeClr val="bg1">
              <a:lumMod val="85000"/>
            </a:schemeClr>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5" name="Graphic 64" descr="Smart Phone outline">
            <a:hlinkClick r:id="rId17" action="ppaction://hlinksldjump"/>
            <a:extLst>
              <a:ext uri="{FF2B5EF4-FFF2-40B4-BE49-F238E27FC236}">
                <a16:creationId xmlns:a16="http://schemas.microsoft.com/office/drawing/2014/main" id="{EBD4A34A-D198-D472-9DE6-8836B6FF0739}"/>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9326914" y="3106370"/>
            <a:ext cx="752109" cy="752109"/>
          </a:xfrm>
          <a:prstGeom prst="rect">
            <a:avLst/>
          </a:prstGeom>
        </p:spPr>
      </p:pic>
      <p:sp>
        <p:nvSpPr>
          <p:cNvPr id="6" name="TextBox 5">
            <a:extLst>
              <a:ext uri="{FF2B5EF4-FFF2-40B4-BE49-F238E27FC236}">
                <a16:creationId xmlns:a16="http://schemas.microsoft.com/office/drawing/2014/main" id="{CF6EC6C9-7B9B-AC5D-89B3-1659752A3805}"/>
              </a:ext>
            </a:extLst>
          </p:cNvPr>
          <p:cNvSpPr txBox="1"/>
          <p:nvPr/>
        </p:nvSpPr>
        <p:spPr>
          <a:xfrm>
            <a:off x="4457844" y="588940"/>
            <a:ext cx="4040204" cy="830997"/>
          </a:xfrm>
          <a:prstGeom prst="rect">
            <a:avLst/>
          </a:prstGeom>
          <a:noFill/>
        </p:spPr>
        <p:txBody>
          <a:bodyPr wrap="square" rtlCol="0" anchor="b">
            <a:spAutoFit/>
          </a:bodyPr>
          <a:lstStyle/>
          <a:p>
            <a:pPr algn="ctr">
              <a:spcAft>
                <a:spcPts val="300"/>
              </a:spcAft>
            </a:pPr>
            <a:r>
              <a:rPr lang="en-US" sz="1200" b="1" spc="-100" dirty="0">
                <a:solidFill>
                  <a:srgbClr val="F89539"/>
                </a:solidFill>
                <a:latin typeface="Montserrat" pitchFamily="2" charset="77"/>
              </a:rPr>
              <a:t>New Client Registration Email Journey</a:t>
            </a:r>
          </a:p>
          <a:p>
            <a:pPr algn="ctr">
              <a:spcAft>
                <a:spcPts val="300"/>
              </a:spcAft>
            </a:pPr>
            <a:r>
              <a:rPr lang="en-US" sz="1000" spc="-100" dirty="0">
                <a:solidFill>
                  <a:schemeClr val="accent6"/>
                </a:solidFill>
                <a:latin typeface="Montserrat" pitchFamily="2" charset="77"/>
              </a:rPr>
              <a:t>Once your firm has been onboarded to the portal, any new clients that you add to your firm will receive an onboarding journey to register for the portal.</a:t>
            </a:r>
          </a:p>
          <a:p>
            <a:pPr algn="ctr">
              <a:spcAft>
                <a:spcPts val="300"/>
              </a:spcAft>
            </a:pPr>
            <a:r>
              <a:rPr lang="en-US" sz="1100" b="1" i="1" spc="-100" dirty="0">
                <a:solidFill>
                  <a:schemeClr val="accent6"/>
                </a:solidFill>
                <a:latin typeface="Montserrat" pitchFamily="2" charset="77"/>
              </a:rPr>
              <a:t>Click on the Icons to View Emails</a:t>
            </a:r>
          </a:p>
        </p:txBody>
      </p:sp>
    </p:spTree>
    <p:extLst>
      <p:ext uri="{BB962C8B-B14F-4D97-AF65-F5344CB8AC3E}">
        <p14:creationId xmlns:p14="http://schemas.microsoft.com/office/powerpoint/2010/main" val="501067660"/>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hlinkHover r:id="rId2" action="ppaction://hlinksldjump"/>
            <a:extLst>
              <a:ext uri="{FF2B5EF4-FFF2-40B4-BE49-F238E27FC236}">
                <a16:creationId xmlns:a16="http://schemas.microsoft.com/office/drawing/2014/main" id="{BD69759D-6691-2B9B-F595-5B3969D52110}"/>
              </a:ext>
            </a:extLst>
          </p:cNvPr>
          <p:cNvSpPr/>
          <p:nvPr/>
        </p:nvSpPr>
        <p:spPr>
          <a:xfrm>
            <a:off x="0" y="0"/>
            <a:ext cx="12192000" cy="6858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sp>
        <p:nvSpPr>
          <p:cNvPr id="36" name="Rectangle: Rounded Corners 35">
            <a:hlinkClick r:id="rId3" action="ppaction://hlinksldjump"/>
            <a:extLst>
              <a:ext uri="{FF2B5EF4-FFF2-40B4-BE49-F238E27FC236}">
                <a16:creationId xmlns:a16="http://schemas.microsoft.com/office/drawing/2014/main" id="{71F78B49-6133-3BE4-0A27-80476E21D3F7}"/>
              </a:ext>
            </a:extLst>
          </p:cNvPr>
          <p:cNvSpPr/>
          <p:nvPr/>
        </p:nvSpPr>
        <p:spPr>
          <a:xfrm>
            <a:off x="10572657" y="6362496"/>
            <a:ext cx="1096429" cy="276999"/>
          </a:xfrm>
          <a:prstGeom prst="roundRect">
            <a:avLst/>
          </a:prstGeom>
          <a:solidFill>
            <a:schemeClr val="accent2"/>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sp>
        <p:nvSpPr>
          <p:cNvPr id="2" name="Title 1">
            <a:extLst>
              <a:ext uri="{FF2B5EF4-FFF2-40B4-BE49-F238E27FC236}">
                <a16:creationId xmlns:a16="http://schemas.microsoft.com/office/drawing/2014/main" id="{7D7E4B94-B57E-2B04-B1E8-43EC0A59E6B6}"/>
              </a:ext>
            </a:extLst>
          </p:cNvPr>
          <p:cNvSpPr>
            <a:spLocks noGrp="1"/>
          </p:cNvSpPr>
          <p:nvPr>
            <p:ph type="title"/>
          </p:nvPr>
        </p:nvSpPr>
        <p:spPr/>
        <p:txBody>
          <a:bodyPr/>
          <a:lstStyle/>
          <a:p>
            <a:r>
              <a:rPr lang="en-US" dirty="0">
                <a:solidFill>
                  <a:schemeClr val="accent6"/>
                </a:solidFill>
              </a:rPr>
              <a:t>Axos Client Portal End-Investor Communications</a:t>
            </a:r>
          </a:p>
        </p:txBody>
      </p:sp>
      <p:sp>
        <p:nvSpPr>
          <p:cNvPr id="98" name="TextBox 97">
            <a:hlinkClick r:id="rId3" action="ppaction://hlinksldjump"/>
            <a:extLst>
              <a:ext uri="{FF2B5EF4-FFF2-40B4-BE49-F238E27FC236}">
                <a16:creationId xmlns:a16="http://schemas.microsoft.com/office/drawing/2014/main" id="{80D1C787-20AE-D914-E275-FAC70371D70D}"/>
              </a:ext>
            </a:extLst>
          </p:cNvPr>
          <p:cNvSpPr txBox="1"/>
          <p:nvPr/>
        </p:nvSpPr>
        <p:spPr>
          <a:xfrm>
            <a:off x="10421223" y="6362496"/>
            <a:ext cx="1450726" cy="276999"/>
          </a:xfrm>
          <a:prstGeom prst="rect">
            <a:avLst/>
          </a:prstGeom>
          <a:noFill/>
        </p:spPr>
        <p:txBody>
          <a:bodyPr wrap="square">
            <a:spAutoFit/>
          </a:bodyPr>
          <a:lstStyle/>
          <a:p>
            <a:pPr algn="ctr">
              <a:spcAft>
                <a:spcPts val="300"/>
              </a:spcAft>
            </a:pPr>
            <a:r>
              <a:rPr lang="en-US" sz="1200" spc="-100" dirty="0">
                <a:solidFill>
                  <a:schemeClr val="accent6"/>
                </a:solidFill>
                <a:latin typeface="Montserrat" pitchFamily="2" charset="77"/>
              </a:rPr>
              <a:t>Disclosures</a:t>
            </a:r>
          </a:p>
        </p:txBody>
      </p:sp>
      <p:sp>
        <p:nvSpPr>
          <p:cNvPr id="72" name="TextBox 71">
            <a:extLst>
              <a:ext uri="{FF2B5EF4-FFF2-40B4-BE49-F238E27FC236}">
                <a16:creationId xmlns:a16="http://schemas.microsoft.com/office/drawing/2014/main" id="{884E42CA-A6E1-434A-CA70-B8C6AC204432}"/>
              </a:ext>
            </a:extLst>
          </p:cNvPr>
          <p:cNvSpPr txBox="1"/>
          <p:nvPr/>
        </p:nvSpPr>
        <p:spPr>
          <a:xfrm>
            <a:off x="8773672" y="2441806"/>
            <a:ext cx="1778940" cy="461665"/>
          </a:xfrm>
          <a:prstGeom prst="rect">
            <a:avLst/>
          </a:prstGeom>
          <a:noFill/>
        </p:spPr>
        <p:txBody>
          <a:bodyPr wrap="square" rtlCol="0" anchor="b">
            <a:spAutoFit/>
          </a:bodyPr>
          <a:lstStyle/>
          <a:p>
            <a:pPr algn="ctr">
              <a:spcAft>
                <a:spcPts val="300"/>
              </a:spcAft>
            </a:pPr>
            <a:r>
              <a:rPr lang="en-US" sz="1200" b="1" spc="-100" dirty="0">
                <a:solidFill>
                  <a:schemeClr val="accent6"/>
                </a:solidFill>
                <a:latin typeface="Montserrat" pitchFamily="2" charset="77"/>
              </a:rPr>
              <a:t>Marketing Touchpoints</a:t>
            </a:r>
            <a:endParaRPr lang="en-US" sz="1200" spc="-100" dirty="0">
              <a:solidFill>
                <a:schemeClr val="accent6"/>
              </a:solidFill>
              <a:latin typeface="Montserrat" pitchFamily="2" charset="77"/>
            </a:endParaRPr>
          </a:p>
        </p:txBody>
      </p:sp>
      <p:sp>
        <p:nvSpPr>
          <p:cNvPr id="73" name="TextBox 72">
            <a:extLst>
              <a:ext uri="{FF2B5EF4-FFF2-40B4-BE49-F238E27FC236}">
                <a16:creationId xmlns:a16="http://schemas.microsoft.com/office/drawing/2014/main" id="{E4760632-CA08-1E67-9CC6-D88382C089AD}"/>
              </a:ext>
            </a:extLst>
          </p:cNvPr>
          <p:cNvSpPr txBox="1"/>
          <p:nvPr/>
        </p:nvSpPr>
        <p:spPr>
          <a:xfrm>
            <a:off x="8251295" y="1488337"/>
            <a:ext cx="2766846" cy="684803"/>
          </a:xfrm>
          <a:prstGeom prst="rect">
            <a:avLst/>
          </a:prstGeom>
          <a:noFill/>
        </p:spPr>
        <p:txBody>
          <a:bodyPr wrap="square" rtlCol="0" anchor="b">
            <a:spAutoFit/>
          </a:bodyPr>
          <a:lstStyle/>
          <a:p>
            <a:pPr algn="ctr">
              <a:spcAft>
                <a:spcPts val="300"/>
              </a:spcAft>
            </a:pPr>
            <a:r>
              <a:rPr lang="en-US" sz="1200" b="1" spc="-100" dirty="0">
                <a:solidFill>
                  <a:srgbClr val="F89539"/>
                </a:solidFill>
                <a:latin typeface="Montserrat" pitchFamily="2" charset="77"/>
              </a:rPr>
              <a:t>Additional Client Experience Touchpoints</a:t>
            </a:r>
          </a:p>
          <a:p>
            <a:pPr algn="ctr">
              <a:spcAft>
                <a:spcPts val="300"/>
              </a:spcAft>
            </a:pPr>
            <a:r>
              <a:rPr lang="en-US" sz="1200" i="1" spc="-100" dirty="0">
                <a:solidFill>
                  <a:schemeClr val="accent6"/>
                </a:solidFill>
                <a:latin typeface="Montserrat" pitchFamily="2" charset="77"/>
              </a:rPr>
              <a:t>Click on the Icons to View</a:t>
            </a:r>
          </a:p>
        </p:txBody>
      </p:sp>
      <p:sp>
        <p:nvSpPr>
          <p:cNvPr id="3" name="Oval 2">
            <a:hlinkClick r:id="rId4" action="ppaction://hlinksldjump"/>
            <a:extLst>
              <a:ext uri="{FF2B5EF4-FFF2-40B4-BE49-F238E27FC236}">
                <a16:creationId xmlns:a16="http://schemas.microsoft.com/office/drawing/2014/main" id="{B19DFAF9-E37C-FBE4-73C5-E567A3AF9336}"/>
              </a:ext>
            </a:extLst>
          </p:cNvPr>
          <p:cNvSpPr/>
          <p:nvPr/>
        </p:nvSpPr>
        <p:spPr>
          <a:xfrm>
            <a:off x="9191206" y="4547388"/>
            <a:ext cx="1016264" cy="1016264"/>
          </a:xfrm>
          <a:prstGeom prst="ellipse">
            <a:avLst/>
          </a:prstGeom>
          <a:solidFill>
            <a:schemeClr val="bg1">
              <a:lumMod val="85000"/>
            </a:schemeClr>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02DAE091-38E7-6EE4-6E0B-B338E3FC0EE1}"/>
              </a:ext>
            </a:extLst>
          </p:cNvPr>
          <p:cNvSpPr txBox="1"/>
          <p:nvPr/>
        </p:nvSpPr>
        <p:spPr>
          <a:xfrm>
            <a:off x="8809868" y="4210519"/>
            <a:ext cx="1778940" cy="276999"/>
          </a:xfrm>
          <a:prstGeom prst="rect">
            <a:avLst/>
          </a:prstGeom>
          <a:noFill/>
        </p:spPr>
        <p:txBody>
          <a:bodyPr wrap="square" rtlCol="0" anchor="b">
            <a:spAutoFit/>
          </a:bodyPr>
          <a:lstStyle/>
          <a:p>
            <a:pPr algn="ctr">
              <a:spcAft>
                <a:spcPts val="300"/>
              </a:spcAft>
            </a:pPr>
            <a:r>
              <a:rPr lang="en-US" sz="1200" b="1" spc="-100" dirty="0">
                <a:solidFill>
                  <a:schemeClr val="accent6"/>
                </a:solidFill>
                <a:latin typeface="Montserrat" pitchFamily="2" charset="77"/>
              </a:rPr>
              <a:t>Marketing Resources</a:t>
            </a:r>
            <a:endParaRPr lang="en-US" sz="1200" spc="-100" dirty="0">
              <a:solidFill>
                <a:schemeClr val="accent6"/>
              </a:solidFill>
              <a:latin typeface="Montserrat" pitchFamily="2" charset="77"/>
            </a:endParaRPr>
          </a:p>
        </p:txBody>
      </p:sp>
      <p:pic>
        <p:nvPicPr>
          <p:cNvPr id="7" name="Graphic 6" descr="Newspaper outline">
            <a:hlinkClick r:id="rId4" action="ppaction://hlinksldjump"/>
            <a:extLst>
              <a:ext uri="{FF2B5EF4-FFF2-40B4-BE49-F238E27FC236}">
                <a16:creationId xmlns:a16="http://schemas.microsoft.com/office/drawing/2014/main" id="{DB729DF6-A7F6-B28B-ED49-BDFFFD542F8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16338" y="4690808"/>
            <a:ext cx="766000" cy="766000"/>
          </a:xfrm>
          <a:prstGeom prst="rect">
            <a:avLst/>
          </a:prstGeom>
        </p:spPr>
      </p:pic>
      <p:cxnSp>
        <p:nvCxnSpPr>
          <p:cNvPr id="14" name="Straight Connector 13">
            <a:extLst>
              <a:ext uri="{FF2B5EF4-FFF2-40B4-BE49-F238E27FC236}">
                <a16:creationId xmlns:a16="http://schemas.microsoft.com/office/drawing/2014/main" id="{F9644CA8-3D79-A31F-6A50-B695B5AC5AEF}"/>
              </a:ext>
            </a:extLst>
          </p:cNvPr>
          <p:cNvCxnSpPr>
            <a:cxnSpLocks/>
          </p:cNvCxnSpPr>
          <p:nvPr/>
        </p:nvCxnSpPr>
        <p:spPr>
          <a:xfrm flipH="1">
            <a:off x="2403506" y="2182075"/>
            <a:ext cx="37054" cy="3841752"/>
          </a:xfrm>
          <a:prstGeom prst="lin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cxnSp>
      <p:sp>
        <p:nvSpPr>
          <p:cNvPr id="25" name="Oval 24">
            <a:extLst>
              <a:ext uri="{FF2B5EF4-FFF2-40B4-BE49-F238E27FC236}">
                <a16:creationId xmlns:a16="http://schemas.microsoft.com/office/drawing/2014/main" id="{D4738E8E-EE6C-3C1A-F3CD-89A2A0718B03}"/>
              </a:ext>
            </a:extLst>
          </p:cNvPr>
          <p:cNvSpPr/>
          <p:nvPr/>
        </p:nvSpPr>
        <p:spPr>
          <a:xfrm>
            <a:off x="2020380" y="1569969"/>
            <a:ext cx="857120" cy="857120"/>
          </a:xfrm>
          <a:prstGeom prst="ellipse">
            <a:avLst/>
          </a:prstGeom>
          <a:solidFill>
            <a:schemeClr val="accent6">
              <a:lumMod val="65000"/>
              <a:lumOff val="35000"/>
            </a:schemeClr>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C0FA8382-60D9-510F-3726-7C0719BA779C}"/>
              </a:ext>
            </a:extLst>
          </p:cNvPr>
          <p:cNvSpPr txBox="1"/>
          <p:nvPr/>
        </p:nvSpPr>
        <p:spPr>
          <a:xfrm>
            <a:off x="793573" y="1737576"/>
            <a:ext cx="1445987" cy="461665"/>
          </a:xfrm>
          <a:prstGeom prst="rect">
            <a:avLst/>
          </a:prstGeom>
          <a:noFill/>
        </p:spPr>
        <p:txBody>
          <a:bodyPr wrap="square" rtlCol="0" anchor="b">
            <a:spAutoFit/>
          </a:bodyPr>
          <a:lstStyle/>
          <a:p>
            <a:r>
              <a:rPr lang="en-US" sz="1200" b="1" spc="-100" dirty="0">
                <a:solidFill>
                  <a:schemeClr val="accent6"/>
                </a:solidFill>
                <a:latin typeface="Montserrat" pitchFamily="2" charset="77"/>
              </a:rPr>
              <a:t>Initial</a:t>
            </a:r>
          </a:p>
          <a:p>
            <a:r>
              <a:rPr lang="en-US" sz="1200" b="1" spc="-100" dirty="0">
                <a:solidFill>
                  <a:schemeClr val="accent6"/>
                </a:solidFill>
                <a:latin typeface="Montserrat" pitchFamily="2" charset="77"/>
              </a:rPr>
              <a:t>Launch Portal </a:t>
            </a:r>
          </a:p>
        </p:txBody>
      </p:sp>
      <p:sp>
        <p:nvSpPr>
          <p:cNvPr id="17" name="Oval 16">
            <a:hlinkClick r:id="rId7" action="ppaction://hlinksldjump"/>
            <a:extLst>
              <a:ext uri="{FF2B5EF4-FFF2-40B4-BE49-F238E27FC236}">
                <a16:creationId xmlns:a16="http://schemas.microsoft.com/office/drawing/2014/main" id="{955993BC-8423-EC20-2118-54C1AFCBEE63}"/>
              </a:ext>
            </a:extLst>
          </p:cNvPr>
          <p:cNvSpPr/>
          <p:nvPr/>
        </p:nvSpPr>
        <p:spPr>
          <a:xfrm>
            <a:off x="1997347" y="2873013"/>
            <a:ext cx="857120" cy="857120"/>
          </a:xfrm>
          <a:prstGeom prst="ellipse">
            <a:avLst/>
          </a:prstGeom>
          <a:solidFill>
            <a:schemeClr val="bg1">
              <a:lumMod val="85000"/>
            </a:schemeClr>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hlinkClick r:id="rId8" action="ppaction://hlinksldjump"/>
            <a:extLst>
              <a:ext uri="{FF2B5EF4-FFF2-40B4-BE49-F238E27FC236}">
                <a16:creationId xmlns:a16="http://schemas.microsoft.com/office/drawing/2014/main" id="{42BF9D9C-16AE-3A21-171E-E92FCC34E33B}"/>
              </a:ext>
            </a:extLst>
          </p:cNvPr>
          <p:cNvSpPr/>
          <p:nvPr/>
        </p:nvSpPr>
        <p:spPr>
          <a:xfrm>
            <a:off x="1974946" y="4176057"/>
            <a:ext cx="857120" cy="857120"/>
          </a:xfrm>
          <a:prstGeom prst="ellipse">
            <a:avLst/>
          </a:prstGeom>
          <a:solidFill>
            <a:schemeClr val="bg1">
              <a:lumMod val="85000"/>
            </a:schemeClr>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3D7DB99C-27CA-FAFB-E4CD-95AA7EF26B85}"/>
              </a:ext>
            </a:extLst>
          </p:cNvPr>
          <p:cNvSpPr txBox="1"/>
          <p:nvPr/>
        </p:nvSpPr>
        <p:spPr>
          <a:xfrm>
            <a:off x="793573" y="4002792"/>
            <a:ext cx="1778940" cy="1015663"/>
          </a:xfrm>
          <a:prstGeom prst="rect">
            <a:avLst/>
          </a:prstGeom>
          <a:noFill/>
        </p:spPr>
        <p:txBody>
          <a:bodyPr wrap="square" rtlCol="0" anchor="b">
            <a:spAutoFit/>
          </a:bodyPr>
          <a:lstStyle/>
          <a:p>
            <a:r>
              <a:rPr lang="en-US" sz="1200" b="1" spc="-100" dirty="0">
                <a:solidFill>
                  <a:schemeClr val="accent6"/>
                </a:solidFill>
                <a:latin typeface="Montserrat" pitchFamily="2" charset="77"/>
              </a:rPr>
              <a:t>+2 Days</a:t>
            </a:r>
          </a:p>
          <a:p>
            <a:r>
              <a:rPr lang="en-US" sz="1200" spc="-100" dirty="0">
                <a:solidFill>
                  <a:schemeClr val="accent6"/>
                </a:solidFill>
                <a:latin typeface="Montserrat" pitchFamily="2" charset="77"/>
              </a:rPr>
              <a:t>Current Client Registration</a:t>
            </a:r>
          </a:p>
          <a:p>
            <a:r>
              <a:rPr lang="en-US" sz="1200" spc="-100" dirty="0">
                <a:solidFill>
                  <a:schemeClr val="accent6"/>
                </a:solidFill>
                <a:latin typeface="Montserrat" pitchFamily="2" charset="77"/>
              </a:rPr>
              <a:t>invitation</a:t>
            </a:r>
          </a:p>
          <a:p>
            <a:r>
              <a:rPr lang="en-US" sz="1200" spc="-100" dirty="0">
                <a:solidFill>
                  <a:schemeClr val="accent6"/>
                </a:solidFill>
                <a:latin typeface="Montserrat" pitchFamily="2" charset="77"/>
              </a:rPr>
              <a:t>Reminder</a:t>
            </a:r>
          </a:p>
        </p:txBody>
      </p:sp>
      <p:sp>
        <p:nvSpPr>
          <p:cNvPr id="29" name="Oval 28">
            <a:hlinkClick r:id="rId8" action="ppaction://hlinksldjump"/>
            <a:extLst>
              <a:ext uri="{FF2B5EF4-FFF2-40B4-BE49-F238E27FC236}">
                <a16:creationId xmlns:a16="http://schemas.microsoft.com/office/drawing/2014/main" id="{E248A5AE-836B-4A94-FF12-32A5D43D7A32}"/>
              </a:ext>
            </a:extLst>
          </p:cNvPr>
          <p:cNvSpPr/>
          <p:nvPr/>
        </p:nvSpPr>
        <p:spPr>
          <a:xfrm>
            <a:off x="1974946" y="5479101"/>
            <a:ext cx="857120" cy="857120"/>
          </a:xfrm>
          <a:prstGeom prst="ellipse">
            <a:avLst/>
          </a:prstGeom>
          <a:solidFill>
            <a:schemeClr val="bg1">
              <a:lumMod val="85000"/>
            </a:schemeClr>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4E0A4038-C6A4-9112-33D4-80E14F73A557}"/>
              </a:ext>
            </a:extLst>
          </p:cNvPr>
          <p:cNvSpPr txBox="1"/>
          <p:nvPr/>
        </p:nvSpPr>
        <p:spPr>
          <a:xfrm>
            <a:off x="793573" y="2805143"/>
            <a:ext cx="1778940" cy="830997"/>
          </a:xfrm>
          <a:prstGeom prst="rect">
            <a:avLst/>
          </a:prstGeom>
          <a:noFill/>
        </p:spPr>
        <p:txBody>
          <a:bodyPr wrap="square" rtlCol="0" anchor="b">
            <a:spAutoFit/>
          </a:bodyPr>
          <a:lstStyle/>
          <a:p>
            <a:r>
              <a:rPr lang="en-US" sz="1200" b="1" spc="-100" dirty="0">
                <a:solidFill>
                  <a:schemeClr val="accent6"/>
                </a:solidFill>
                <a:latin typeface="Montserrat" pitchFamily="2" charset="77"/>
              </a:rPr>
              <a:t>9 am Next Day</a:t>
            </a:r>
          </a:p>
          <a:p>
            <a:r>
              <a:rPr lang="en-US" sz="1200" spc="-100" dirty="0">
                <a:solidFill>
                  <a:schemeClr val="accent6"/>
                </a:solidFill>
                <a:latin typeface="Montserrat" pitchFamily="2" charset="77"/>
              </a:rPr>
              <a:t>Current Client Registration</a:t>
            </a:r>
          </a:p>
          <a:p>
            <a:r>
              <a:rPr lang="en-US" sz="1200" spc="-100" dirty="0">
                <a:solidFill>
                  <a:schemeClr val="accent6"/>
                </a:solidFill>
                <a:latin typeface="Montserrat" pitchFamily="2" charset="77"/>
              </a:rPr>
              <a:t>invitation</a:t>
            </a:r>
          </a:p>
        </p:txBody>
      </p:sp>
      <p:sp>
        <p:nvSpPr>
          <p:cNvPr id="46" name="TextBox 45">
            <a:extLst>
              <a:ext uri="{FF2B5EF4-FFF2-40B4-BE49-F238E27FC236}">
                <a16:creationId xmlns:a16="http://schemas.microsoft.com/office/drawing/2014/main" id="{B3480C43-229F-E424-FA56-7FED781C5B66}"/>
              </a:ext>
            </a:extLst>
          </p:cNvPr>
          <p:cNvSpPr txBox="1"/>
          <p:nvPr/>
        </p:nvSpPr>
        <p:spPr>
          <a:xfrm>
            <a:off x="261410" y="588940"/>
            <a:ext cx="3698194" cy="815608"/>
          </a:xfrm>
          <a:prstGeom prst="rect">
            <a:avLst/>
          </a:prstGeom>
          <a:noFill/>
        </p:spPr>
        <p:txBody>
          <a:bodyPr wrap="square" rtlCol="0" anchor="b">
            <a:spAutoFit/>
          </a:bodyPr>
          <a:lstStyle/>
          <a:p>
            <a:pPr algn="ctr">
              <a:spcAft>
                <a:spcPts val="300"/>
              </a:spcAft>
            </a:pPr>
            <a:r>
              <a:rPr lang="en-US" sz="1100" b="1" spc="-100" dirty="0">
                <a:solidFill>
                  <a:srgbClr val="F89539"/>
                </a:solidFill>
                <a:latin typeface="Montserrat" pitchFamily="2" charset="77"/>
              </a:rPr>
              <a:t>Current Client Registration Email Journey</a:t>
            </a:r>
          </a:p>
          <a:p>
            <a:pPr algn="ctr">
              <a:spcAft>
                <a:spcPts val="300"/>
              </a:spcAft>
            </a:pPr>
            <a:r>
              <a:rPr lang="en-US" sz="1000" spc="-100" dirty="0">
                <a:solidFill>
                  <a:schemeClr val="accent6"/>
                </a:solidFill>
                <a:latin typeface="Montserrat" pitchFamily="2" charset="77"/>
              </a:rPr>
              <a:t>When working with your CSA, you can elect for Axos to trigger an onboarding journey for your existing clients to register for the Portal.</a:t>
            </a:r>
          </a:p>
          <a:p>
            <a:pPr algn="ctr">
              <a:spcAft>
                <a:spcPts val="300"/>
              </a:spcAft>
            </a:pPr>
            <a:r>
              <a:rPr lang="en-US" sz="1100" b="1" i="1" spc="-100" dirty="0">
                <a:solidFill>
                  <a:schemeClr val="accent6"/>
                </a:solidFill>
                <a:latin typeface="Montserrat" pitchFamily="2" charset="77"/>
              </a:rPr>
              <a:t>Click on the Icons to View Emails</a:t>
            </a:r>
          </a:p>
        </p:txBody>
      </p:sp>
      <p:pic>
        <p:nvPicPr>
          <p:cNvPr id="89" name="Graphic 88" descr="Send outline">
            <a:hlinkClick r:id="rId8" action="ppaction://hlinksldjump"/>
            <a:extLst>
              <a:ext uri="{FF2B5EF4-FFF2-40B4-BE49-F238E27FC236}">
                <a16:creationId xmlns:a16="http://schemas.microsoft.com/office/drawing/2014/main" id="{262CA361-AE0D-8C8D-A70C-F9932270BAC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091640" y="5652709"/>
            <a:ext cx="555261" cy="555261"/>
          </a:xfrm>
          <a:prstGeom prst="rect">
            <a:avLst/>
          </a:prstGeom>
        </p:spPr>
      </p:pic>
      <p:pic>
        <p:nvPicPr>
          <p:cNvPr id="90" name="Graphic 89" descr="Send outline">
            <a:hlinkClick r:id="rId8" action="ppaction://hlinksldjump"/>
            <a:extLst>
              <a:ext uri="{FF2B5EF4-FFF2-40B4-BE49-F238E27FC236}">
                <a16:creationId xmlns:a16="http://schemas.microsoft.com/office/drawing/2014/main" id="{7F90CC2D-63E6-0BC8-8C8C-C2EB73B9F6A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091640" y="4327474"/>
            <a:ext cx="555261" cy="555261"/>
          </a:xfrm>
          <a:prstGeom prst="rect">
            <a:avLst/>
          </a:prstGeom>
        </p:spPr>
      </p:pic>
      <p:pic>
        <p:nvPicPr>
          <p:cNvPr id="91" name="Graphic 90" descr="Send outline">
            <a:hlinkClick r:id="rId7" action="ppaction://hlinksldjump"/>
            <a:extLst>
              <a:ext uri="{FF2B5EF4-FFF2-40B4-BE49-F238E27FC236}">
                <a16:creationId xmlns:a16="http://schemas.microsoft.com/office/drawing/2014/main" id="{5D64F5E1-EEFD-3DE7-8ADA-E65D1FAB5C7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125875" y="2995823"/>
            <a:ext cx="555261" cy="555261"/>
          </a:xfrm>
          <a:prstGeom prst="rect">
            <a:avLst/>
          </a:prstGeom>
        </p:spPr>
      </p:pic>
      <p:pic>
        <p:nvPicPr>
          <p:cNvPr id="93" name="Graphic 92" descr="Double Tap Gesture outline">
            <a:extLst>
              <a:ext uri="{FF2B5EF4-FFF2-40B4-BE49-F238E27FC236}">
                <a16:creationId xmlns:a16="http://schemas.microsoft.com/office/drawing/2014/main" id="{C8905BAA-0C0A-8C87-AA87-C9370124E7C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136834" y="1703851"/>
            <a:ext cx="627039" cy="627039"/>
          </a:xfrm>
          <a:prstGeom prst="rect">
            <a:avLst/>
          </a:prstGeom>
        </p:spPr>
      </p:pic>
      <p:sp>
        <p:nvSpPr>
          <p:cNvPr id="35" name="TextBox 34">
            <a:extLst>
              <a:ext uri="{FF2B5EF4-FFF2-40B4-BE49-F238E27FC236}">
                <a16:creationId xmlns:a16="http://schemas.microsoft.com/office/drawing/2014/main" id="{7D6E82F7-A342-6BE1-ABF9-8D8BEB5703AA}"/>
              </a:ext>
            </a:extLst>
          </p:cNvPr>
          <p:cNvSpPr txBox="1"/>
          <p:nvPr/>
        </p:nvSpPr>
        <p:spPr>
          <a:xfrm>
            <a:off x="793573" y="5320558"/>
            <a:ext cx="1316089" cy="1015663"/>
          </a:xfrm>
          <a:prstGeom prst="rect">
            <a:avLst/>
          </a:prstGeom>
          <a:noFill/>
        </p:spPr>
        <p:txBody>
          <a:bodyPr wrap="square" rtlCol="0" anchor="b">
            <a:spAutoFit/>
          </a:bodyPr>
          <a:lstStyle/>
          <a:p>
            <a:r>
              <a:rPr lang="en-US" sz="1200" b="1" spc="-100" dirty="0">
                <a:solidFill>
                  <a:schemeClr val="accent6"/>
                </a:solidFill>
                <a:latin typeface="Montserrat" pitchFamily="2" charset="77"/>
              </a:rPr>
              <a:t>+7 Days</a:t>
            </a:r>
          </a:p>
          <a:p>
            <a:r>
              <a:rPr lang="en-US" sz="1200" spc="-100" dirty="0">
                <a:solidFill>
                  <a:schemeClr val="accent6"/>
                </a:solidFill>
                <a:latin typeface="Montserrat" pitchFamily="2" charset="77"/>
              </a:rPr>
              <a:t>Current Client Registration</a:t>
            </a:r>
          </a:p>
          <a:p>
            <a:r>
              <a:rPr lang="en-US" sz="1200" spc="-100" dirty="0">
                <a:solidFill>
                  <a:schemeClr val="accent6"/>
                </a:solidFill>
                <a:latin typeface="Montserrat" pitchFamily="2" charset="77"/>
              </a:rPr>
              <a:t>invitation</a:t>
            </a:r>
          </a:p>
          <a:p>
            <a:r>
              <a:rPr lang="en-US" sz="1200" spc="-100" dirty="0">
                <a:solidFill>
                  <a:schemeClr val="accent6"/>
                </a:solidFill>
                <a:latin typeface="Montserrat" pitchFamily="2" charset="77"/>
              </a:rPr>
              <a:t>Reminder</a:t>
            </a:r>
          </a:p>
        </p:txBody>
      </p:sp>
      <p:cxnSp>
        <p:nvCxnSpPr>
          <p:cNvPr id="37" name="Straight Connector 36">
            <a:extLst>
              <a:ext uri="{FF2B5EF4-FFF2-40B4-BE49-F238E27FC236}">
                <a16:creationId xmlns:a16="http://schemas.microsoft.com/office/drawing/2014/main" id="{40350EC2-2FE0-3DF2-AA13-F0C572916841}"/>
              </a:ext>
            </a:extLst>
          </p:cNvPr>
          <p:cNvCxnSpPr>
            <a:cxnSpLocks/>
          </p:cNvCxnSpPr>
          <p:nvPr/>
        </p:nvCxnSpPr>
        <p:spPr>
          <a:xfrm flipH="1">
            <a:off x="6599940" y="2182075"/>
            <a:ext cx="37054" cy="3841752"/>
          </a:xfrm>
          <a:prstGeom prst="lin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cxnSp>
      <p:sp>
        <p:nvSpPr>
          <p:cNvPr id="38" name="Oval 37">
            <a:extLst>
              <a:ext uri="{FF2B5EF4-FFF2-40B4-BE49-F238E27FC236}">
                <a16:creationId xmlns:a16="http://schemas.microsoft.com/office/drawing/2014/main" id="{615F7849-2293-00F0-3F4A-27422C21DEB7}"/>
              </a:ext>
            </a:extLst>
          </p:cNvPr>
          <p:cNvSpPr/>
          <p:nvPr/>
        </p:nvSpPr>
        <p:spPr>
          <a:xfrm>
            <a:off x="6208434" y="1498327"/>
            <a:ext cx="857120" cy="857120"/>
          </a:xfrm>
          <a:prstGeom prst="ellipse">
            <a:avLst/>
          </a:prstGeom>
          <a:solidFill>
            <a:schemeClr val="accent6">
              <a:lumMod val="65000"/>
              <a:lumOff val="35000"/>
            </a:schemeClr>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5A4AB0E8-F1A1-5E29-0BDF-DC5750A220F5}"/>
              </a:ext>
            </a:extLst>
          </p:cNvPr>
          <p:cNvSpPr txBox="1"/>
          <p:nvPr/>
        </p:nvSpPr>
        <p:spPr>
          <a:xfrm>
            <a:off x="4990007" y="1737576"/>
            <a:ext cx="1445987" cy="461665"/>
          </a:xfrm>
          <a:prstGeom prst="rect">
            <a:avLst/>
          </a:prstGeom>
          <a:noFill/>
        </p:spPr>
        <p:txBody>
          <a:bodyPr wrap="square" rtlCol="0" anchor="b">
            <a:spAutoFit/>
          </a:bodyPr>
          <a:lstStyle/>
          <a:p>
            <a:r>
              <a:rPr lang="en-US" sz="1200" b="1" spc="-100" dirty="0">
                <a:solidFill>
                  <a:schemeClr val="accent6"/>
                </a:solidFill>
                <a:latin typeface="Montserrat" pitchFamily="2" charset="77"/>
              </a:rPr>
              <a:t>New Client Onboarded</a:t>
            </a:r>
          </a:p>
        </p:txBody>
      </p:sp>
      <p:sp>
        <p:nvSpPr>
          <p:cNvPr id="40" name="Oval 39">
            <a:hlinkClick r:id="rId13" action="ppaction://hlinksldjump"/>
            <a:extLst>
              <a:ext uri="{FF2B5EF4-FFF2-40B4-BE49-F238E27FC236}">
                <a16:creationId xmlns:a16="http://schemas.microsoft.com/office/drawing/2014/main" id="{D3F9B0AC-BA14-94EB-FF85-6663476467F4}"/>
              </a:ext>
            </a:extLst>
          </p:cNvPr>
          <p:cNvSpPr/>
          <p:nvPr/>
        </p:nvSpPr>
        <p:spPr>
          <a:xfrm>
            <a:off x="6193781" y="2873013"/>
            <a:ext cx="857120" cy="857120"/>
          </a:xfrm>
          <a:prstGeom prst="ellipse">
            <a:avLst/>
          </a:prstGeom>
          <a:solidFill>
            <a:schemeClr val="bg1">
              <a:lumMod val="85000"/>
            </a:schemeClr>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hlinkClick r:id="rId14" action="ppaction://hlinksldjump"/>
            <a:extLst>
              <a:ext uri="{FF2B5EF4-FFF2-40B4-BE49-F238E27FC236}">
                <a16:creationId xmlns:a16="http://schemas.microsoft.com/office/drawing/2014/main" id="{A12D6486-4440-DE5A-A52A-40C9DA43EB0E}"/>
              </a:ext>
            </a:extLst>
          </p:cNvPr>
          <p:cNvSpPr/>
          <p:nvPr/>
        </p:nvSpPr>
        <p:spPr>
          <a:xfrm>
            <a:off x="6171380" y="4176057"/>
            <a:ext cx="857120" cy="857120"/>
          </a:xfrm>
          <a:prstGeom prst="ellipse">
            <a:avLst/>
          </a:prstGeom>
          <a:solidFill>
            <a:srgbClr val="F89539"/>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EDE3FF89-06A7-F042-1FE3-514C8A058A71}"/>
              </a:ext>
            </a:extLst>
          </p:cNvPr>
          <p:cNvSpPr txBox="1"/>
          <p:nvPr/>
        </p:nvSpPr>
        <p:spPr>
          <a:xfrm>
            <a:off x="4990007" y="4187458"/>
            <a:ext cx="1112902" cy="830997"/>
          </a:xfrm>
          <a:prstGeom prst="rect">
            <a:avLst/>
          </a:prstGeom>
          <a:noFill/>
        </p:spPr>
        <p:txBody>
          <a:bodyPr wrap="square" rtlCol="0" anchor="b">
            <a:spAutoFit/>
          </a:bodyPr>
          <a:lstStyle/>
          <a:p>
            <a:r>
              <a:rPr lang="en-US" sz="1200" b="1" spc="-100" dirty="0">
                <a:solidFill>
                  <a:schemeClr val="accent6"/>
                </a:solidFill>
                <a:latin typeface="Montserrat" pitchFamily="2" charset="77"/>
              </a:rPr>
              <a:t>+2 Days</a:t>
            </a:r>
          </a:p>
          <a:p>
            <a:r>
              <a:rPr lang="en-US" sz="1200" spc="-100" dirty="0">
                <a:solidFill>
                  <a:schemeClr val="accent6"/>
                </a:solidFill>
                <a:latin typeface="Montserrat" pitchFamily="2" charset="77"/>
              </a:rPr>
              <a:t>Registration</a:t>
            </a:r>
          </a:p>
          <a:p>
            <a:r>
              <a:rPr lang="en-US" sz="1200" spc="-100" dirty="0">
                <a:solidFill>
                  <a:schemeClr val="accent6"/>
                </a:solidFill>
                <a:latin typeface="Montserrat" pitchFamily="2" charset="77"/>
              </a:rPr>
              <a:t>invitation</a:t>
            </a:r>
          </a:p>
          <a:p>
            <a:r>
              <a:rPr lang="en-US" sz="1200" spc="-100" dirty="0">
                <a:solidFill>
                  <a:schemeClr val="accent6"/>
                </a:solidFill>
                <a:latin typeface="Montserrat" pitchFamily="2" charset="77"/>
              </a:rPr>
              <a:t>Reminder</a:t>
            </a:r>
          </a:p>
        </p:txBody>
      </p:sp>
      <p:sp>
        <p:nvSpPr>
          <p:cNvPr id="44" name="Oval 43">
            <a:hlinkClick r:id="rId14" action="ppaction://hlinksldjump"/>
            <a:extLst>
              <a:ext uri="{FF2B5EF4-FFF2-40B4-BE49-F238E27FC236}">
                <a16:creationId xmlns:a16="http://schemas.microsoft.com/office/drawing/2014/main" id="{C5D99E9F-7C63-CBB0-B96E-A9901A57CC4F}"/>
              </a:ext>
            </a:extLst>
          </p:cNvPr>
          <p:cNvSpPr/>
          <p:nvPr/>
        </p:nvSpPr>
        <p:spPr>
          <a:xfrm>
            <a:off x="6171380" y="5479101"/>
            <a:ext cx="857120" cy="857120"/>
          </a:xfrm>
          <a:prstGeom prst="ellipse">
            <a:avLst/>
          </a:prstGeom>
          <a:solidFill>
            <a:schemeClr val="bg1">
              <a:lumMod val="85000"/>
            </a:schemeClr>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536D8376-84A7-3179-CEEF-B414B21AEF7B}"/>
              </a:ext>
            </a:extLst>
          </p:cNvPr>
          <p:cNvSpPr txBox="1"/>
          <p:nvPr/>
        </p:nvSpPr>
        <p:spPr>
          <a:xfrm>
            <a:off x="4990007" y="2989809"/>
            <a:ext cx="1778940" cy="646331"/>
          </a:xfrm>
          <a:prstGeom prst="rect">
            <a:avLst/>
          </a:prstGeom>
          <a:noFill/>
        </p:spPr>
        <p:txBody>
          <a:bodyPr wrap="square" rtlCol="0" anchor="b">
            <a:spAutoFit/>
          </a:bodyPr>
          <a:lstStyle/>
          <a:p>
            <a:r>
              <a:rPr lang="en-US" sz="1200" b="1" spc="-100" dirty="0">
                <a:solidFill>
                  <a:schemeClr val="accent6"/>
                </a:solidFill>
                <a:latin typeface="Montserrat" pitchFamily="2" charset="77"/>
              </a:rPr>
              <a:t>9 am Next Day</a:t>
            </a:r>
          </a:p>
          <a:p>
            <a:r>
              <a:rPr lang="en-US" sz="1200" spc="-100" dirty="0">
                <a:solidFill>
                  <a:schemeClr val="accent6"/>
                </a:solidFill>
                <a:latin typeface="Montserrat" pitchFamily="2" charset="77"/>
              </a:rPr>
              <a:t>Registration</a:t>
            </a:r>
          </a:p>
          <a:p>
            <a:r>
              <a:rPr lang="en-US" sz="1200" spc="-100" dirty="0">
                <a:solidFill>
                  <a:schemeClr val="accent6"/>
                </a:solidFill>
                <a:latin typeface="Montserrat" pitchFamily="2" charset="77"/>
              </a:rPr>
              <a:t>invitation</a:t>
            </a:r>
          </a:p>
        </p:txBody>
      </p:sp>
      <p:pic>
        <p:nvPicPr>
          <p:cNvPr id="50" name="Graphic 49" descr="Send outline">
            <a:hlinkClick r:id="rId14" action="ppaction://hlinksldjump"/>
            <a:extLst>
              <a:ext uri="{FF2B5EF4-FFF2-40B4-BE49-F238E27FC236}">
                <a16:creationId xmlns:a16="http://schemas.microsoft.com/office/drawing/2014/main" id="{4F716C0B-636C-FCAE-182D-56D6D52CD9E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288074" y="5652709"/>
            <a:ext cx="555261" cy="555261"/>
          </a:xfrm>
          <a:prstGeom prst="rect">
            <a:avLst/>
          </a:prstGeom>
        </p:spPr>
      </p:pic>
      <p:pic>
        <p:nvPicPr>
          <p:cNvPr id="52" name="Graphic 51" descr="Send outline">
            <a:hlinkClick r:id="rId14" action="ppaction://hlinksldjump"/>
            <a:extLst>
              <a:ext uri="{FF2B5EF4-FFF2-40B4-BE49-F238E27FC236}">
                <a16:creationId xmlns:a16="http://schemas.microsoft.com/office/drawing/2014/main" id="{6256CDFD-69E2-CEBE-6F13-ADBC45AB4BD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288074" y="4327474"/>
            <a:ext cx="555261" cy="555261"/>
          </a:xfrm>
          <a:prstGeom prst="rect">
            <a:avLst/>
          </a:prstGeom>
        </p:spPr>
      </p:pic>
      <p:pic>
        <p:nvPicPr>
          <p:cNvPr id="53" name="Graphic 52" descr="Send outline">
            <a:hlinkClick r:id="rId13" action="ppaction://hlinksldjump"/>
            <a:extLst>
              <a:ext uri="{FF2B5EF4-FFF2-40B4-BE49-F238E27FC236}">
                <a16:creationId xmlns:a16="http://schemas.microsoft.com/office/drawing/2014/main" id="{DF6AA8B0-57E1-A662-20F8-A54F69485CF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322309" y="2995823"/>
            <a:ext cx="555261" cy="555261"/>
          </a:xfrm>
          <a:prstGeom prst="rect">
            <a:avLst/>
          </a:prstGeom>
        </p:spPr>
      </p:pic>
      <p:sp>
        <p:nvSpPr>
          <p:cNvPr id="55" name="TextBox 54">
            <a:extLst>
              <a:ext uri="{FF2B5EF4-FFF2-40B4-BE49-F238E27FC236}">
                <a16:creationId xmlns:a16="http://schemas.microsoft.com/office/drawing/2014/main" id="{3B84D329-1897-2E54-4BD2-A5D7BB92E8C4}"/>
              </a:ext>
            </a:extLst>
          </p:cNvPr>
          <p:cNvSpPr txBox="1"/>
          <p:nvPr/>
        </p:nvSpPr>
        <p:spPr>
          <a:xfrm>
            <a:off x="4990007" y="5505224"/>
            <a:ext cx="1091726" cy="830997"/>
          </a:xfrm>
          <a:prstGeom prst="rect">
            <a:avLst/>
          </a:prstGeom>
          <a:noFill/>
        </p:spPr>
        <p:txBody>
          <a:bodyPr wrap="square" rtlCol="0" anchor="b">
            <a:spAutoFit/>
          </a:bodyPr>
          <a:lstStyle/>
          <a:p>
            <a:r>
              <a:rPr lang="en-US" sz="1200" b="1" spc="-100" dirty="0">
                <a:solidFill>
                  <a:schemeClr val="accent6"/>
                </a:solidFill>
                <a:latin typeface="Montserrat" pitchFamily="2" charset="77"/>
              </a:rPr>
              <a:t>+7 Days</a:t>
            </a:r>
          </a:p>
          <a:p>
            <a:r>
              <a:rPr lang="en-US" sz="1200" spc="-100" dirty="0">
                <a:solidFill>
                  <a:schemeClr val="accent6"/>
                </a:solidFill>
                <a:latin typeface="Montserrat" pitchFamily="2" charset="77"/>
              </a:rPr>
              <a:t>Registration</a:t>
            </a:r>
          </a:p>
          <a:p>
            <a:r>
              <a:rPr lang="en-US" sz="1200" spc="-100" dirty="0">
                <a:solidFill>
                  <a:schemeClr val="accent6"/>
                </a:solidFill>
                <a:latin typeface="Montserrat" pitchFamily="2" charset="77"/>
              </a:rPr>
              <a:t>invitation</a:t>
            </a:r>
          </a:p>
          <a:p>
            <a:r>
              <a:rPr lang="en-US" sz="1200" spc="-100" dirty="0">
                <a:solidFill>
                  <a:schemeClr val="accent6"/>
                </a:solidFill>
                <a:latin typeface="Montserrat" pitchFamily="2" charset="77"/>
              </a:rPr>
              <a:t>Reminder</a:t>
            </a:r>
          </a:p>
        </p:txBody>
      </p:sp>
      <p:pic>
        <p:nvPicPr>
          <p:cNvPr id="59" name="Graphic 58" descr="Follow outline">
            <a:extLst>
              <a:ext uri="{FF2B5EF4-FFF2-40B4-BE49-F238E27FC236}">
                <a16:creationId xmlns:a16="http://schemas.microsoft.com/office/drawing/2014/main" id="{CBC0FAD8-0B38-0632-FCD1-93C4FBF9B12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328046" y="1595282"/>
            <a:ext cx="655418" cy="655418"/>
          </a:xfrm>
          <a:prstGeom prst="rect">
            <a:avLst/>
          </a:prstGeom>
        </p:spPr>
      </p:pic>
      <p:sp>
        <p:nvSpPr>
          <p:cNvPr id="60" name="Oval 59">
            <a:hlinkClick r:id="rId17" action="ppaction://hlinksldjump"/>
            <a:extLst>
              <a:ext uri="{FF2B5EF4-FFF2-40B4-BE49-F238E27FC236}">
                <a16:creationId xmlns:a16="http://schemas.microsoft.com/office/drawing/2014/main" id="{8B0D0AFB-C6B3-5044-3FF8-AD62CA893D71}"/>
              </a:ext>
            </a:extLst>
          </p:cNvPr>
          <p:cNvSpPr/>
          <p:nvPr/>
        </p:nvSpPr>
        <p:spPr>
          <a:xfrm>
            <a:off x="9191206" y="2986528"/>
            <a:ext cx="1016264" cy="1016264"/>
          </a:xfrm>
          <a:prstGeom prst="ellipse">
            <a:avLst/>
          </a:prstGeom>
          <a:solidFill>
            <a:schemeClr val="bg1">
              <a:lumMod val="85000"/>
            </a:schemeClr>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5" name="Graphic 64" descr="Smart Phone outline">
            <a:hlinkClick r:id="rId17" action="ppaction://hlinksldjump"/>
            <a:extLst>
              <a:ext uri="{FF2B5EF4-FFF2-40B4-BE49-F238E27FC236}">
                <a16:creationId xmlns:a16="http://schemas.microsoft.com/office/drawing/2014/main" id="{EBD4A34A-D198-D472-9DE6-8836B6FF0739}"/>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9326914" y="3106370"/>
            <a:ext cx="752109" cy="752109"/>
          </a:xfrm>
          <a:prstGeom prst="rect">
            <a:avLst/>
          </a:prstGeom>
        </p:spPr>
      </p:pic>
      <p:sp>
        <p:nvSpPr>
          <p:cNvPr id="6" name="TextBox 5">
            <a:extLst>
              <a:ext uri="{FF2B5EF4-FFF2-40B4-BE49-F238E27FC236}">
                <a16:creationId xmlns:a16="http://schemas.microsoft.com/office/drawing/2014/main" id="{78FE856A-A7F7-9548-918B-FD74FA33CD31}"/>
              </a:ext>
            </a:extLst>
          </p:cNvPr>
          <p:cNvSpPr txBox="1"/>
          <p:nvPr/>
        </p:nvSpPr>
        <p:spPr>
          <a:xfrm>
            <a:off x="4457844" y="588940"/>
            <a:ext cx="4040204" cy="830997"/>
          </a:xfrm>
          <a:prstGeom prst="rect">
            <a:avLst/>
          </a:prstGeom>
          <a:noFill/>
        </p:spPr>
        <p:txBody>
          <a:bodyPr wrap="square" rtlCol="0" anchor="b">
            <a:spAutoFit/>
          </a:bodyPr>
          <a:lstStyle/>
          <a:p>
            <a:pPr algn="ctr">
              <a:spcAft>
                <a:spcPts val="300"/>
              </a:spcAft>
            </a:pPr>
            <a:r>
              <a:rPr lang="en-US" sz="1200" b="1" spc="-100" dirty="0">
                <a:solidFill>
                  <a:srgbClr val="F89539"/>
                </a:solidFill>
                <a:latin typeface="Montserrat" pitchFamily="2" charset="77"/>
              </a:rPr>
              <a:t>New Client Registration Email Journey</a:t>
            </a:r>
          </a:p>
          <a:p>
            <a:pPr algn="ctr">
              <a:spcAft>
                <a:spcPts val="300"/>
              </a:spcAft>
            </a:pPr>
            <a:r>
              <a:rPr lang="en-US" sz="1000" spc="-100" dirty="0">
                <a:solidFill>
                  <a:schemeClr val="accent6"/>
                </a:solidFill>
                <a:latin typeface="Montserrat" pitchFamily="2" charset="77"/>
              </a:rPr>
              <a:t>Once your firm has been onboarded to the portal, any new clients that you add to your firm will receive an onboarding journey to register for the portal.</a:t>
            </a:r>
          </a:p>
          <a:p>
            <a:pPr algn="ctr">
              <a:spcAft>
                <a:spcPts val="300"/>
              </a:spcAft>
            </a:pPr>
            <a:r>
              <a:rPr lang="en-US" sz="1100" b="1" i="1" spc="-100" dirty="0">
                <a:solidFill>
                  <a:schemeClr val="accent6"/>
                </a:solidFill>
                <a:latin typeface="Montserrat" pitchFamily="2" charset="77"/>
              </a:rPr>
              <a:t>Click on the Icons to View Emails</a:t>
            </a:r>
          </a:p>
        </p:txBody>
      </p:sp>
    </p:spTree>
    <p:extLst>
      <p:ext uri="{BB962C8B-B14F-4D97-AF65-F5344CB8AC3E}">
        <p14:creationId xmlns:p14="http://schemas.microsoft.com/office/powerpoint/2010/main" val="1208243963"/>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hlinkHover r:id="rId2" action="ppaction://hlinksldjump"/>
            <a:extLst>
              <a:ext uri="{FF2B5EF4-FFF2-40B4-BE49-F238E27FC236}">
                <a16:creationId xmlns:a16="http://schemas.microsoft.com/office/drawing/2014/main" id="{BD69759D-6691-2B9B-F595-5B3969D52110}"/>
              </a:ext>
            </a:extLst>
          </p:cNvPr>
          <p:cNvSpPr/>
          <p:nvPr/>
        </p:nvSpPr>
        <p:spPr>
          <a:xfrm>
            <a:off x="0" y="0"/>
            <a:ext cx="12192000" cy="6858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sp>
        <p:nvSpPr>
          <p:cNvPr id="36" name="Rectangle: Rounded Corners 35">
            <a:hlinkClick r:id="rId3" action="ppaction://hlinksldjump"/>
            <a:extLst>
              <a:ext uri="{FF2B5EF4-FFF2-40B4-BE49-F238E27FC236}">
                <a16:creationId xmlns:a16="http://schemas.microsoft.com/office/drawing/2014/main" id="{71F78B49-6133-3BE4-0A27-80476E21D3F7}"/>
              </a:ext>
            </a:extLst>
          </p:cNvPr>
          <p:cNvSpPr/>
          <p:nvPr/>
        </p:nvSpPr>
        <p:spPr>
          <a:xfrm>
            <a:off x="10572657" y="6362496"/>
            <a:ext cx="1096429" cy="276999"/>
          </a:xfrm>
          <a:prstGeom prst="roundRect">
            <a:avLst/>
          </a:prstGeom>
          <a:solidFill>
            <a:schemeClr val="accent2"/>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sp>
        <p:nvSpPr>
          <p:cNvPr id="2" name="Title 1">
            <a:extLst>
              <a:ext uri="{FF2B5EF4-FFF2-40B4-BE49-F238E27FC236}">
                <a16:creationId xmlns:a16="http://schemas.microsoft.com/office/drawing/2014/main" id="{7D7E4B94-B57E-2B04-B1E8-43EC0A59E6B6}"/>
              </a:ext>
            </a:extLst>
          </p:cNvPr>
          <p:cNvSpPr>
            <a:spLocks noGrp="1"/>
          </p:cNvSpPr>
          <p:nvPr>
            <p:ph type="title"/>
          </p:nvPr>
        </p:nvSpPr>
        <p:spPr/>
        <p:txBody>
          <a:bodyPr/>
          <a:lstStyle/>
          <a:p>
            <a:r>
              <a:rPr lang="en-US" dirty="0">
                <a:solidFill>
                  <a:schemeClr val="accent6"/>
                </a:solidFill>
              </a:rPr>
              <a:t>Axos Client Portal End-Investor Communications</a:t>
            </a:r>
          </a:p>
        </p:txBody>
      </p:sp>
      <p:sp>
        <p:nvSpPr>
          <p:cNvPr id="98" name="TextBox 97">
            <a:hlinkClick r:id="rId3" action="ppaction://hlinksldjump"/>
            <a:extLst>
              <a:ext uri="{FF2B5EF4-FFF2-40B4-BE49-F238E27FC236}">
                <a16:creationId xmlns:a16="http://schemas.microsoft.com/office/drawing/2014/main" id="{80D1C787-20AE-D914-E275-FAC70371D70D}"/>
              </a:ext>
            </a:extLst>
          </p:cNvPr>
          <p:cNvSpPr txBox="1"/>
          <p:nvPr/>
        </p:nvSpPr>
        <p:spPr>
          <a:xfrm>
            <a:off x="10421223" y="6362496"/>
            <a:ext cx="1450726" cy="276999"/>
          </a:xfrm>
          <a:prstGeom prst="rect">
            <a:avLst/>
          </a:prstGeom>
          <a:noFill/>
        </p:spPr>
        <p:txBody>
          <a:bodyPr wrap="square">
            <a:spAutoFit/>
          </a:bodyPr>
          <a:lstStyle/>
          <a:p>
            <a:pPr algn="ctr">
              <a:spcAft>
                <a:spcPts val="300"/>
              </a:spcAft>
            </a:pPr>
            <a:r>
              <a:rPr lang="en-US" sz="1200" spc="-100" dirty="0">
                <a:solidFill>
                  <a:schemeClr val="accent6"/>
                </a:solidFill>
                <a:latin typeface="Montserrat" pitchFamily="2" charset="77"/>
              </a:rPr>
              <a:t>Disclosures</a:t>
            </a:r>
          </a:p>
        </p:txBody>
      </p:sp>
      <p:sp>
        <p:nvSpPr>
          <p:cNvPr id="72" name="TextBox 71">
            <a:extLst>
              <a:ext uri="{FF2B5EF4-FFF2-40B4-BE49-F238E27FC236}">
                <a16:creationId xmlns:a16="http://schemas.microsoft.com/office/drawing/2014/main" id="{884E42CA-A6E1-434A-CA70-B8C6AC204432}"/>
              </a:ext>
            </a:extLst>
          </p:cNvPr>
          <p:cNvSpPr txBox="1"/>
          <p:nvPr/>
        </p:nvSpPr>
        <p:spPr>
          <a:xfrm>
            <a:off x="8773672" y="2441806"/>
            <a:ext cx="1778940" cy="461665"/>
          </a:xfrm>
          <a:prstGeom prst="rect">
            <a:avLst/>
          </a:prstGeom>
          <a:noFill/>
        </p:spPr>
        <p:txBody>
          <a:bodyPr wrap="square" rtlCol="0" anchor="b">
            <a:spAutoFit/>
          </a:bodyPr>
          <a:lstStyle/>
          <a:p>
            <a:pPr algn="ctr">
              <a:spcAft>
                <a:spcPts val="300"/>
              </a:spcAft>
            </a:pPr>
            <a:r>
              <a:rPr lang="en-US" sz="1200" b="1" spc="-100" dirty="0">
                <a:solidFill>
                  <a:schemeClr val="accent6"/>
                </a:solidFill>
                <a:latin typeface="Montserrat" pitchFamily="2" charset="77"/>
              </a:rPr>
              <a:t>Marketing Touchpoints</a:t>
            </a:r>
            <a:endParaRPr lang="en-US" sz="1200" spc="-100" dirty="0">
              <a:solidFill>
                <a:schemeClr val="accent6"/>
              </a:solidFill>
              <a:latin typeface="Montserrat" pitchFamily="2" charset="77"/>
            </a:endParaRPr>
          </a:p>
        </p:txBody>
      </p:sp>
      <p:sp>
        <p:nvSpPr>
          <p:cNvPr id="73" name="TextBox 72">
            <a:extLst>
              <a:ext uri="{FF2B5EF4-FFF2-40B4-BE49-F238E27FC236}">
                <a16:creationId xmlns:a16="http://schemas.microsoft.com/office/drawing/2014/main" id="{E4760632-CA08-1E67-9CC6-D88382C089AD}"/>
              </a:ext>
            </a:extLst>
          </p:cNvPr>
          <p:cNvSpPr txBox="1"/>
          <p:nvPr/>
        </p:nvSpPr>
        <p:spPr>
          <a:xfrm>
            <a:off x="8251295" y="1488337"/>
            <a:ext cx="2766846" cy="684803"/>
          </a:xfrm>
          <a:prstGeom prst="rect">
            <a:avLst/>
          </a:prstGeom>
          <a:noFill/>
        </p:spPr>
        <p:txBody>
          <a:bodyPr wrap="square" rtlCol="0" anchor="b">
            <a:spAutoFit/>
          </a:bodyPr>
          <a:lstStyle/>
          <a:p>
            <a:pPr algn="ctr">
              <a:spcAft>
                <a:spcPts val="300"/>
              </a:spcAft>
            </a:pPr>
            <a:r>
              <a:rPr lang="en-US" sz="1200" b="1" spc="-100" dirty="0">
                <a:solidFill>
                  <a:srgbClr val="F89539"/>
                </a:solidFill>
                <a:latin typeface="Montserrat" pitchFamily="2" charset="77"/>
              </a:rPr>
              <a:t>Additional Client Experience Touchpoints</a:t>
            </a:r>
          </a:p>
          <a:p>
            <a:pPr algn="ctr">
              <a:spcAft>
                <a:spcPts val="300"/>
              </a:spcAft>
            </a:pPr>
            <a:r>
              <a:rPr lang="en-US" sz="1200" i="1" spc="-100" dirty="0">
                <a:solidFill>
                  <a:schemeClr val="accent6"/>
                </a:solidFill>
                <a:latin typeface="Montserrat" pitchFamily="2" charset="77"/>
              </a:rPr>
              <a:t>Click on the Icons to View</a:t>
            </a:r>
          </a:p>
        </p:txBody>
      </p:sp>
      <p:sp>
        <p:nvSpPr>
          <p:cNvPr id="3" name="Oval 2">
            <a:hlinkClick r:id="rId4" action="ppaction://hlinksldjump"/>
            <a:extLst>
              <a:ext uri="{FF2B5EF4-FFF2-40B4-BE49-F238E27FC236}">
                <a16:creationId xmlns:a16="http://schemas.microsoft.com/office/drawing/2014/main" id="{B19DFAF9-E37C-FBE4-73C5-E567A3AF9336}"/>
              </a:ext>
            </a:extLst>
          </p:cNvPr>
          <p:cNvSpPr/>
          <p:nvPr/>
        </p:nvSpPr>
        <p:spPr>
          <a:xfrm>
            <a:off x="9191206" y="4547388"/>
            <a:ext cx="1016264" cy="1016264"/>
          </a:xfrm>
          <a:prstGeom prst="ellipse">
            <a:avLst/>
          </a:prstGeom>
          <a:solidFill>
            <a:schemeClr val="bg1">
              <a:lumMod val="85000"/>
            </a:schemeClr>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02DAE091-38E7-6EE4-6E0B-B338E3FC0EE1}"/>
              </a:ext>
            </a:extLst>
          </p:cNvPr>
          <p:cNvSpPr txBox="1"/>
          <p:nvPr/>
        </p:nvSpPr>
        <p:spPr>
          <a:xfrm>
            <a:off x="8809868" y="4210519"/>
            <a:ext cx="1778940" cy="276999"/>
          </a:xfrm>
          <a:prstGeom prst="rect">
            <a:avLst/>
          </a:prstGeom>
          <a:noFill/>
        </p:spPr>
        <p:txBody>
          <a:bodyPr wrap="square" rtlCol="0" anchor="b">
            <a:spAutoFit/>
          </a:bodyPr>
          <a:lstStyle/>
          <a:p>
            <a:pPr algn="ctr">
              <a:spcAft>
                <a:spcPts val="300"/>
              </a:spcAft>
            </a:pPr>
            <a:r>
              <a:rPr lang="en-US" sz="1200" b="1" spc="-100" dirty="0">
                <a:solidFill>
                  <a:schemeClr val="accent6"/>
                </a:solidFill>
                <a:latin typeface="Montserrat" pitchFamily="2" charset="77"/>
              </a:rPr>
              <a:t>Marketing Resources</a:t>
            </a:r>
            <a:endParaRPr lang="en-US" sz="1200" spc="-100" dirty="0">
              <a:solidFill>
                <a:schemeClr val="accent6"/>
              </a:solidFill>
              <a:latin typeface="Montserrat" pitchFamily="2" charset="77"/>
            </a:endParaRPr>
          </a:p>
        </p:txBody>
      </p:sp>
      <p:pic>
        <p:nvPicPr>
          <p:cNvPr id="7" name="Graphic 6" descr="Newspaper outline">
            <a:hlinkClick r:id="rId4" action="ppaction://hlinksldjump"/>
            <a:extLst>
              <a:ext uri="{FF2B5EF4-FFF2-40B4-BE49-F238E27FC236}">
                <a16:creationId xmlns:a16="http://schemas.microsoft.com/office/drawing/2014/main" id="{DB729DF6-A7F6-B28B-ED49-BDFFFD542F8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16338" y="4690808"/>
            <a:ext cx="766000" cy="766000"/>
          </a:xfrm>
          <a:prstGeom prst="rect">
            <a:avLst/>
          </a:prstGeom>
        </p:spPr>
      </p:pic>
      <p:cxnSp>
        <p:nvCxnSpPr>
          <p:cNvPr id="14" name="Straight Connector 13">
            <a:extLst>
              <a:ext uri="{FF2B5EF4-FFF2-40B4-BE49-F238E27FC236}">
                <a16:creationId xmlns:a16="http://schemas.microsoft.com/office/drawing/2014/main" id="{F9644CA8-3D79-A31F-6A50-B695B5AC5AEF}"/>
              </a:ext>
            </a:extLst>
          </p:cNvPr>
          <p:cNvCxnSpPr>
            <a:cxnSpLocks/>
          </p:cNvCxnSpPr>
          <p:nvPr/>
        </p:nvCxnSpPr>
        <p:spPr>
          <a:xfrm flipH="1">
            <a:off x="2403506" y="2182075"/>
            <a:ext cx="37054" cy="3841752"/>
          </a:xfrm>
          <a:prstGeom prst="lin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cxnSp>
      <p:sp>
        <p:nvSpPr>
          <p:cNvPr id="25" name="Oval 24">
            <a:extLst>
              <a:ext uri="{FF2B5EF4-FFF2-40B4-BE49-F238E27FC236}">
                <a16:creationId xmlns:a16="http://schemas.microsoft.com/office/drawing/2014/main" id="{D4738E8E-EE6C-3C1A-F3CD-89A2A0718B03}"/>
              </a:ext>
            </a:extLst>
          </p:cNvPr>
          <p:cNvSpPr/>
          <p:nvPr/>
        </p:nvSpPr>
        <p:spPr>
          <a:xfrm>
            <a:off x="2020380" y="1569969"/>
            <a:ext cx="857120" cy="857120"/>
          </a:xfrm>
          <a:prstGeom prst="ellipse">
            <a:avLst/>
          </a:prstGeom>
          <a:solidFill>
            <a:schemeClr val="accent6">
              <a:lumMod val="65000"/>
              <a:lumOff val="35000"/>
            </a:schemeClr>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C0FA8382-60D9-510F-3726-7C0719BA779C}"/>
              </a:ext>
            </a:extLst>
          </p:cNvPr>
          <p:cNvSpPr txBox="1"/>
          <p:nvPr/>
        </p:nvSpPr>
        <p:spPr>
          <a:xfrm>
            <a:off x="793573" y="1737576"/>
            <a:ext cx="1445987" cy="461665"/>
          </a:xfrm>
          <a:prstGeom prst="rect">
            <a:avLst/>
          </a:prstGeom>
          <a:noFill/>
        </p:spPr>
        <p:txBody>
          <a:bodyPr wrap="square" rtlCol="0" anchor="b">
            <a:spAutoFit/>
          </a:bodyPr>
          <a:lstStyle/>
          <a:p>
            <a:r>
              <a:rPr lang="en-US" sz="1200" b="1" spc="-100" dirty="0">
                <a:solidFill>
                  <a:schemeClr val="accent6"/>
                </a:solidFill>
                <a:latin typeface="Montserrat" pitchFamily="2" charset="77"/>
              </a:rPr>
              <a:t>Initial</a:t>
            </a:r>
          </a:p>
          <a:p>
            <a:r>
              <a:rPr lang="en-US" sz="1200" b="1" spc="-100" dirty="0">
                <a:solidFill>
                  <a:schemeClr val="accent6"/>
                </a:solidFill>
                <a:latin typeface="Montserrat" pitchFamily="2" charset="77"/>
              </a:rPr>
              <a:t>Launch Portal </a:t>
            </a:r>
          </a:p>
        </p:txBody>
      </p:sp>
      <p:sp>
        <p:nvSpPr>
          <p:cNvPr id="17" name="Oval 16">
            <a:hlinkClick r:id="rId7" action="ppaction://hlinksldjump"/>
            <a:extLst>
              <a:ext uri="{FF2B5EF4-FFF2-40B4-BE49-F238E27FC236}">
                <a16:creationId xmlns:a16="http://schemas.microsoft.com/office/drawing/2014/main" id="{955993BC-8423-EC20-2118-54C1AFCBEE63}"/>
              </a:ext>
            </a:extLst>
          </p:cNvPr>
          <p:cNvSpPr/>
          <p:nvPr/>
        </p:nvSpPr>
        <p:spPr>
          <a:xfrm>
            <a:off x="1997347" y="2873013"/>
            <a:ext cx="857120" cy="857120"/>
          </a:xfrm>
          <a:prstGeom prst="ellipse">
            <a:avLst/>
          </a:prstGeom>
          <a:solidFill>
            <a:schemeClr val="bg1">
              <a:lumMod val="85000"/>
            </a:schemeClr>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hlinkClick r:id="rId8" action="ppaction://hlinksldjump"/>
            <a:extLst>
              <a:ext uri="{FF2B5EF4-FFF2-40B4-BE49-F238E27FC236}">
                <a16:creationId xmlns:a16="http://schemas.microsoft.com/office/drawing/2014/main" id="{42BF9D9C-16AE-3A21-171E-E92FCC34E33B}"/>
              </a:ext>
            </a:extLst>
          </p:cNvPr>
          <p:cNvSpPr/>
          <p:nvPr/>
        </p:nvSpPr>
        <p:spPr>
          <a:xfrm>
            <a:off x="1974946" y="4176057"/>
            <a:ext cx="857120" cy="857120"/>
          </a:xfrm>
          <a:prstGeom prst="ellipse">
            <a:avLst/>
          </a:prstGeom>
          <a:solidFill>
            <a:schemeClr val="bg1">
              <a:lumMod val="85000"/>
            </a:schemeClr>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3D7DB99C-27CA-FAFB-E4CD-95AA7EF26B85}"/>
              </a:ext>
            </a:extLst>
          </p:cNvPr>
          <p:cNvSpPr txBox="1"/>
          <p:nvPr/>
        </p:nvSpPr>
        <p:spPr>
          <a:xfrm>
            <a:off x="793573" y="4002792"/>
            <a:ext cx="1778940" cy="1015663"/>
          </a:xfrm>
          <a:prstGeom prst="rect">
            <a:avLst/>
          </a:prstGeom>
          <a:noFill/>
        </p:spPr>
        <p:txBody>
          <a:bodyPr wrap="square" rtlCol="0" anchor="b">
            <a:spAutoFit/>
          </a:bodyPr>
          <a:lstStyle/>
          <a:p>
            <a:r>
              <a:rPr lang="en-US" sz="1200" b="1" spc="-100" dirty="0">
                <a:solidFill>
                  <a:schemeClr val="accent6"/>
                </a:solidFill>
                <a:latin typeface="Montserrat" pitchFamily="2" charset="77"/>
              </a:rPr>
              <a:t>+2 Days</a:t>
            </a:r>
          </a:p>
          <a:p>
            <a:r>
              <a:rPr lang="en-US" sz="1200" spc="-100" dirty="0">
                <a:solidFill>
                  <a:schemeClr val="accent6"/>
                </a:solidFill>
                <a:latin typeface="Montserrat" pitchFamily="2" charset="77"/>
              </a:rPr>
              <a:t>Current Client Registration</a:t>
            </a:r>
          </a:p>
          <a:p>
            <a:r>
              <a:rPr lang="en-US" sz="1200" spc="-100" dirty="0">
                <a:solidFill>
                  <a:schemeClr val="accent6"/>
                </a:solidFill>
                <a:latin typeface="Montserrat" pitchFamily="2" charset="77"/>
              </a:rPr>
              <a:t>invitation</a:t>
            </a:r>
          </a:p>
          <a:p>
            <a:r>
              <a:rPr lang="en-US" sz="1200" spc="-100" dirty="0">
                <a:solidFill>
                  <a:schemeClr val="accent6"/>
                </a:solidFill>
                <a:latin typeface="Montserrat" pitchFamily="2" charset="77"/>
              </a:rPr>
              <a:t>Reminder</a:t>
            </a:r>
          </a:p>
        </p:txBody>
      </p:sp>
      <p:sp>
        <p:nvSpPr>
          <p:cNvPr id="29" name="Oval 28">
            <a:hlinkClick r:id="rId8" action="ppaction://hlinksldjump"/>
            <a:extLst>
              <a:ext uri="{FF2B5EF4-FFF2-40B4-BE49-F238E27FC236}">
                <a16:creationId xmlns:a16="http://schemas.microsoft.com/office/drawing/2014/main" id="{E248A5AE-836B-4A94-FF12-32A5D43D7A32}"/>
              </a:ext>
            </a:extLst>
          </p:cNvPr>
          <p:cNvSpPr/>
          <p:nvPr/>
        </p:nvSpPr>
        <p:spPr>
          <a:xfrm>
            <a:off x="1974946" y="5479101"/>
            <a:ext cx="857120" cy="857120"/>
          </a:xfrm>
          <a:prstGeom prst="ellipse">
            <a:avLst/>
          </a:prstGeom>
          <a:solidFill>
            <a:schemeClr val="bg1">
              <a:lumMod val="85000"/>
            </a:schemeClr>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4E0A4038-C6A4-9112-33D4-80E14F73A557}"/>
              </a:ext>
            </a:extLst>
          </p:cNvPr>
          <p:cNvSpPr txBox="1"/>
          <p:nvPr/>
        </p:nvSpPr>
        <p:spPr>
          <a:xfrm>
            <a:off x="793573" y="2805143"/>
            <a:ext cx="1778940" cy="830997"/>
          </a:xfrm>
          <a:prstGeom prst="rect">
            <a:avLst/>
          </a:prstGeom>
          <a:noFill/>
        </p:spPr>
        <p:txBody>
          <a:bodyPr wrap="square" rtlCol="0" anchor="b">
            <a:spAutoFit/>
          </a:bodyPr>
          <a:lstStyle/>
          <a:p>
            <a:r>
              <a:rPr lang="en-US" sz="1200" b="1" spc="-100" dirty="0">
                <a:solidFill>
                  <a:schemeClr val="accent6"/>
                </a:solidFill>
                <a:latin typeface="Montserrat" pitchFamily="2" charset="77"/>
              </a:rPr>
              <a:t>9 am Next Day</a:t>
            </a:r>
          </a:p>
          <a:p>
            <a:r>
              <a:rPr lang="en-US" sz="1200" spc="-100" dirty="0">
                <a:solidFill>
                  <a:schemeClr val="accent6"/>
                </a:solidFill>
                <a:latin typeface="Montserrat" pitchFamily="2" charset="77"/>
              </a:rPr>
              <a:t>Current Client Registration</a:t>
            </a:r>
          </a:p>
          <a:p>
            <a:r>
              <a:rPr lang="en-US" sz="1200" spc="-100" dirty="0">
                <a:solidFill>
                  <a:schemeClr val="accent6"/>
                </a:solidFill>
                <a:latin typeface="Montserrat" pitchFamily="2" charset="77"/>
              </a:rPr>
              <a:t>invitation</a:t>
            </a:r>
          </a:p>
        </p:txBody>
      </p:sp>
      <p:sp>
        <p:nvSpPr>
          <p:cNvPr id="46" name="TextBox 45">
            <a:extLst>
              <a:ext uri="{FF2B5EF4-FFF2-40B4-BE49-F238E27FC236}">
                <a16:creationId xmlns:a16="http://schemas.microsoft.com/office/drawing/2014/main" id="{B3480C43-229F-E424-FA56-7FED781C5B66}"/>
              </a:ext>
            </a:extLst>
          </p:cNvPr>
          <p:cNvSpPr txBox="1"/>
          <p:nvPr/>
        </p:nvSpPr>
        <p:spPr>
          <a:xfrm>
            <a:off x="261410" y="588940"/>
            <a:ext cx="3698194" cy="815608"/>
          </a:xfrm>
          <a:prstGeom prst="rect">
            <a:avLst/>
          </a:prstGeom>
          <a:noFill/>
        </p:spPr>
        <p:txBody>
          <a:bodyPr wrap="square" rtlCol="0" anchor="b">
            <a:spAutoFit/>
          </a:bodyPr>
          <a:lstStyle/>
          <a:p>
            <a:pPr algn="ctr">
              <a:spcAft>
                <a:spcPts val="300"/>
              </a:spcAft>
            </a:pPr>
            <a:r>
              <a:rPr lang="en-US" sz="1100" b="1" spc="-100" dirty="0">
                <a:solidFill>
                  <a:srgbClr val="F89539"/>
                </a:solidFill>
                <a:latin typeface="Montserrat" pitchFamily="2" charset="77"/>
              </a:rPr>
              <a:t>Current Client Registration Email Journey</a:t>
            </a:r>
          </a:p>
          <a:p>
            <a:pPr algn="ctr">
              <a:spcAft>
                <a:spcPts val="300"/>
              </a:spcAft>
            </a:pPr>
            <a:r>
              <a:rPr lang="en-US" sz="1000" spc="-100" dirty="0">
                <a:solidFill>
                  <a:schemeClr val="accent6"/>
                </a:solidFill>
                <a:latin typeface="Montserrat" pitchFamily="2" charset="77"/>
              </a:rPr>
              <a:t>When working with your CSA, you can elect for Axos to trigger an onboarding journey for your existing clients to register for the Portal.</a:t>
            </a:r>
          </a:p>
          <a:p>
            <a:pPr algn="ctr">
              <a:spcAft>
                <a:spcPts val="300"/>
              </a:spcAft>
            </a:pPr>
            <a:r>
              <a:rPr lang="en-US" sz="1100" b="1" i="1" spc="-100" dirty="0">
                <a:solidFill>
                  <a:schemeClr val="accent6"/>
                </a:solidFill>
                <a:latin typeface="Montserrat" pitchFamily="2" charset="77"/>
              </a:rPr>
              <a:t>Click on the Icons to View Emails</a:t>
            </a:r>
          </a:p>
        </p:txBody>
      </p:sp>
      <p:pic>
        <p:nvPicPr>
          <p:cNvPr id="89" name="Graphic 88" descr="Send outline">
            <a:hlinkClick r:id="rId8" action="ppaction://hlinksldjump"/>
            <a:extLst>
              <a:ext uri="{FF2B5EF4-FFF2-40B4-BE49-F238E27FC236}">
                <a16:creationId xmlns:a16="http://schemas.microsoft.com/office/drawing/2014/main" id="{262CA361-AE0D-8C8D-A70C-F9932270BAC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091640" y="5652709"/>
            <a:ext cx="555261" cy="555261"/>
          </a:xfrm>
          <a:prstGeom prst="rect">
            <a:avLst/>
          </a:prstGeom>
        </p:spPr>
      </p:pic>
      <p:pic>
        <p:nvPicPr>
          <p:cNvPr id="90" name="Graphic 89" descr="Send outline">
            <a:hlinkClick r:id="rId8" action="ppaction://hlinksldjump"/>
            <a:extLst>
              <a:ext uri="{FF2B5EF4-FFF2-40B4-BE49-F238E27FC236}">
                <a16:creationId xmlns:a16="http://schemas.microsoft.com/office/drawing/2014/main" id="{7F90CC2D-63E6-0BC8-8C8C-C2EB73B9F6A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091640" y="4327474"/>
            <a:ext cx="555261" cy="555261"/>
          </a:xfrm>
          <a:prstGeom prst="rect">
            <a:avLst/>
          </a:prstGeom>
        </p:spPr>
      </p:pic>
      <p:pic>
        <p:nvPicPr>
          <p:cNvPr id="91" name="Graphic 90" descr="Send outline">
            <a:hlinkClick r:id="rId7" action="ppaction://hlinksldjump"/>
            <a:extLst>
              <a:ext uri="{FF2B5EF4-FFF2-40B4-BE49-F238E27FC236}">
                <a16:creationId xmlns:a16="http://schemas.microsoft.com/office/drawing/2014/main" id="{5D64F5E1-EEFD-3DE7-8ADA-E65D1FAB5C7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125875" y="2995823"/>
            <a:ext cx="555261" cy="555261"/>
          </a:xfrm>
          <a:prstGeom prst="rect">
            <a:avLst/>
          </a:prstGeom>
        </p:spPr>
      </p:pic>
      <p:pic>
        <p:nvPicPr>
          <p:cNvPr id="93" name="Graphic 92" descr="Double Tap Gesture outline">
            <a:extLst>
              <a:ext uri="{FF2B5EF4-FFF2-40B4-BE49-F238E27FC236}">
                <a16:creationId xmlns:a16="http://schemas.microsoft.com/office/drawing/2014/main" id="{C8905BAA-0C0A-8C87-AA87-C9370124E7C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136834" y="1703851"/>
            <a:ext cx="627039" cy="627039"/>
          </a:xfrm>
          <a:prstGeom prst="rect">
            <a:avLst/>
          </a:prstGeom>
        </p:spPr>
      </p:pic>
      <p:sp>
        <p:nvSpPr>
          <p:cNvPr id="35" name="TextBox 34">
            <a:extLst>
              <a:ext uri="{FF2B5EF4-FFF2-40B4-BE49-F238E27FC236}">
                <a16:creationId xmlns:a16="http://schemas.microsoft.com/office/drawing/2014/main" id="{7D6E82F7-A342-6BE1-ABF9-8D8BEB5703AA}"/>
              </a:ext>
            </a:extLst>
          </p:cNvPr>
          <p:cNvSpPr txBox="1"/>
          <p:nvPr/>
        </p:nvSpPr>
        <p:spPr>
          <a:xfrm>
            <a:off x="793573" y="5320558"/>
            <a:ext cx="1316089" cy="1015663"/>
          </a:xfrm>
          <a:prstGeom prst="rect">
            <a:avLst/>
          </a:prstGeom>
          <a:noFill/>
        </p:spPr>
        <p:txBody>
          <a:bodyPr wrap="square" rtlCol="0" anchor="b">
            <a:spAutoFit/>
          </a:bodyPr>
          <a:lstStyle/>
          <a:p>
            <a:r>
              <a:rPr lang="en-US" sz="1200" b="1" spc="-100" dirty="0">
                <a:solidFill>
                  <a:schemeClr val="accent6"/>
                </a:solidFill>
                <a:latin typeface="Montserrat" pitchFamily="2" charset="77"/>
              </a:rPr>
              <a:t>+7 Days</a:t>
            </a:r>
          </a:p>
          <a:p>
            <a:r>
              <a:rPr lang="en-US" sz="1200" spc="-100" dirty="0">
                <a:solidFill>
                  <a:schemeClr val="accent6"/>
                </a:solidFill>
                <a:latin typeface="Montserrat" pitchFamily="2" charset="77"/>
              </a:rPr>
              <a:t>Current Client Registration</a:t>
            </a:r>
          </a:p>
          <a:p>
            <a:r>
              <a:rPr lang="en-US" sz="1200" spc="-100" dirty="0">
                <a:solidFill>
                  <a:schemeClr val="accent6"/>
                </a:solidFill>
                <a:latin typeface="Montserrat" pitchFamily="2" charset="77"/>
              </a:rPr>
              <a:t>invitation</a:t>
            </a:r>
          </a:p>
          <a:p>
            <a:r>
              <a:rPr lang="en-US" sz="1200" spc="-100" dirty="0">
                <a:solidFill>
                  <a:schemeClr val="accent6"/>
                </a:solidFill>
                <a:latin typeface="Montserrat" pitchFamily="2" charset="77"/>
              </a:rPr>
              <a:t>Reminder</a:t>
            </a:r>
          </a:p>
        </p:txBody>
      </p:sp>
      <p:cxnSp>
        <p:nvCxnSpPr>
          <p:cNvPr id="37" name="Straight Connector 36">
            <a:extLst>
              <a:ext uri="{FF2B5EF4-FFF2-40B4-BE49-F238E27FC236}">
                <a16:creationId xmlns:a16="http://schemas.microsoft.com/office/drawing/2014/main" id="{40350EC2-2FE0-3DF2-AA13-F0C572916841}"/>
              </a:ext>
            </a:extLst>
          </p:cNvPr>
          <p:cNvCxnSpPr>
            <a:cxnSpLocks/>
          </p:cNvCxnSpPr>
          <p:nvPr/>
        </p:nvCxnSpPr>
        <p:spPr>
          <a:xfrm flipH="1">
            <a:off x="6599940" y="2182075"/>
            <a:ext cx="37054" cy="3841752"/>
          </a:xfrm>
          <a:prstGeom prst="lin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cxnSp>
      <p:sp>
        <p:nvSpPr>
          <p:cNvPr id="38" name="Oval 37">
            <a:extLst>
              <a:ext uri="{FF2B5EF4-FFF2-40B4-BE49-F238E27FC236}">
                <a16:creationId xmlns:a16="http://schemas.microsoft.com/office/drawing/2014/main" id="{615F7849-2293-00F0-3F4A-27422C21DEB7}"/>
              </a:ext>
            </a:extLst>
          </p:cNvPr>
          <p:cNvSpPr/>
          <p:nvPr/>
        </p:nvSpPr>
        <p:spPr>
          <a:xfrm>
            <a:off x="6208434" y="1498327"/>
            <a:ext cx="857120" cy="857120"/>
          </a:xfrm>
          <a:prstGeom prst="ellipse">
            <a:avLst/>
          </a:prstGeom>
          <a:solidFill>
            <a:schemeClr val="accent6">
              <a:lumMod val="65000"/>
              <a:lumOff val="35000"/>
            </a:schemeClr>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5A4AB0E8-F1A1-5E29-0BDF-DC5750A220F5}"/>
              </a:ext>
            </a:extLst>
          </p:cNvPr>
          <p:cNvSpPr txBox="1"/>
          <p:nvPr/>
        </p:nvSpPr>
        <p:spPr>
          <a:xfrm>
            <a:off x="4990007" y="1737576"/>
            <a:ext cx="1445987" cy="461665"/>
          </a:xfrm>
          <a:prstGeom prst="rect">
            <a:avLst/>
          </a:prstGeom>
          <a:noFill/>
        </p:spPr>
        <p:txBody>
          <a:bodyPr wrap="square" rtlCol="0" anchor="b">
            <a:spAutoFit/>
          </a:bodyPr>
          <a:lstStyle/>
          <a:p>
            <a:r>
              <a:rPr lang="en-US" sz="1200" b="1" spc="-100" dirty="0">
                <a:solidFill>
                  <a:schemeClr val="accent6"/>
                </a:solidFill>
                <a:latin typeface="Montserrat" pitchFamily="2" charset="77"/>
              </a:rPr>
              <a:t>New Client Onboarded</a:t>
            </a:r>
          </a:p>
        </p:txBody>
      </p:sp>
      <p:sp>
        <p:nvSpPr>
          <p:cNvPr id="40" name="Oval 39">
            <a:hlinkClick r:id="rId13" action="ppaction://hlinksldjump"/>
            <a:extLst>
              <a:ext uri="{FF2B5EF4-FFF2-40B4-BE49-F238E27FC236}">
                <a16:creationId xmlns:a16="http://schemas.microsoft.com/office/drawing/2014/main" id="{D3F9B0AC-BA14-94EB-FF85-6663476467F4}"/>
              </a:ext>
            </a:extLst>
          </p:cNvPr>
          <p:cNvSpPr/>
          <p:nvPr/>
        </p:nvSpPr>
        <p:spPr>
          <a:xfrm>
            <a:off x="6193781" y="2873013"/>
            <a:ext cx="857120" cy="857120"/>
          </a:xfrm>
          <a:prstGeom prst="ellipse">
            <a:avLst/>
          </a:prstGeom>
          <a:solidFill>
            <a:schemeClr val="bg1">
              <a:lumMod val="85000"/>
            </a:schemeClr>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hlinkClick r:id="rId14" action="ppaction://hlinksldjump"/>
            <a:extLst>
              <a:ext uri="{FF2B5EF4-FFF2-40B4-BE49-F238E27FC236}">
                <a16:creationId xmlns:a16="http://schemas.microsoft.com/office/drawing/2014/main" id="{A12D6486-4440-DE5A-A52A-40C9DA43EB0E}"/>
              </a:ext>
            </a:extLst>
          </p:cNvPr>
          <p:cNvSpPr/>
          <p:nvPr/>
        </p:nvSpPr>
        <p:spPr>
          <a:xfrm>
            <a:off x="6171380" y="4176057"/>
            <a:ext cx="857120" cy="857120"/>
          </a:xfrm>
          <a:prstGeom prst="ellipse">
            <a:avLst/>
          </a:prstGeom>
          <a:solidFill>
            <a:schemeClr val="bg1">
              <a:lumMod val="85000"/>
            </a:schemeClr>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EDE3FF89-06A7-F042-1FE3-514C8A058A71}"/>
              </a:ext>
            </a:extLst>
          </p:cNvPr>
          <p:cNvSpPr txBox="1"/>
          <p:nvPr/>
        </p:nvSpPr>
        <p:spPr>
          <a:xfrm>
            <a:off x="4990007" y="4187458"/>
            <a:ext cx="1112902" cy="830997"/>
          </a:xfrm>
          <a:prstGeom prst="rect">
            <a:avLst/>
          </a:prstGeom>
          <a:noFill/>
        </p:spPr>
        <p:txBody>
          <a:bodyPr wrap="square" rtlCol="0" anchor="b">
            <a:spAutoFit/>
          </a:bodyPr>
          <a:lstStyle/>
          <a:p>
            <a:r>
              <a:rPr lang="en-US" sz="1200" b="1" spc="-100" dirty="0">
                <a:solidFill>
                  <a:schemeClr val="accent6"/>
                </a:solidFill>
                <a:latin typeface="Montserrat" pitchFamily="2" charset="77"/>
              </a:rPr>
              <a:t>+2 Days</a:t>
            </a:r>
          </a:p>
          <a:p>
            <a:r>
              <a:rPr lang="en-US" sz="1200" spc="-100" dirty="0">
                <a:solidFill>
                  <a:schemeClr val="accent6"/>
                </a:solidFill>
                <a:latin typeface="Montserrat" pitchFamily="2" charset="77"/>
              </a:rPr>
              <a:t>Registration</a:t>
            </a:r>
          </a:p>
          <a:p>
            <a:r>
              <a:rPr lang="en-US" sz="1200" spc="-100" dirty="0">
                <a:solidFill>
                  <a:schemeClr val="accent6"/>
                </a:solidFill>
                <a:latin typeface="Montserrat" pitchFamily="2" charset="77"/>
              </a:rPr>
              <a:t>invitation</a:t>
            </a:r>
          </a:p>
          <a:p>
            <a:r>
              <a:rPr lang="en-US" sz="1200" spc="-100" dirty="0">
                <a:solidFill>
                  <a:schemeClr val="accent6"/>
                </a:solidFill>
                <a:latin typeface="Montserrat" pitchFamily="2" charset="77"/>
              </a:rPr>
              <a:t>Reminder</a:t>
            </a:r>
          </a:p>
        </p:txBody>
      </p:sp>
      <p:sp>
        <p:nvSpPr>
          <p:cNvPr id="44" name="Oval 43">
            <a:hlinkClick r:id="rId14" action="ppaction://hlinksldjump"/>
            <a:extLst>
              <a:ext uri="{FF2B5EF4-FFF2-40B4-BE49-F238E27FC236}">
                <a16:creationId xmlns:a16="http://schemas.microsoft.com/office/drawing/2014/main" id="{C5D99E9F-7C63-CBB0-B96E-A9901A57CC4F}"/>
              </a:ext>
            </a:extLst>
          </p:cNvPr>
          <p:cNvSpPr/>
          <p:nvPr/>
        </p:nvSpPr>
        <p:spPr>
          <a:xfrm>
            <a:off x="6171380" y="5479101"/>
            <a:ext cx="857120" cy="857120"/>
          </a:xfrm>
          <a:prstGeom prst="ellipse">
            <a:avLst/>
          </a:prstGeom>
          <a:solidFill>
            <a:srgbClr val="F89539"/>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536D8376-84A7-3179-CEEF-B414B21AEF7B}"/>
              </a:ext>
            </a:extLst>
          </p:cNvPr>
          <p:cNvSpPr txBox="1"/>
          <p:nvPr/>
        </p:nvSpPr>
        <p:spPr>
          <a:xfrm>
            <a:off x="4990007" y="2989809"/>
            <a:ext cx="1778940" cy="646331"/>
          </a:xfrm>
          <a:prstGeom prst="rect">
            <a:avLst/>
          </a:prstGeom>
          <a:noFill/>
        </p:spPr>
        <p:txBody>
          <a:bodyPr wrap="square" rtlCol="0" anchor="b">
            <a:spAutoFit/>
          </a:bodyPr>
          <a:lstStyle/>
          <a:p>
            <a:r>
              <a:rPr lang="en-US" sz="1200" b="1" spc="-100" dirty="0">
                <a:solidFill>
                  <a:schemeClr val="accent6"/>
                </a:solidFill>
                <a:latin typeface="Montserrat" pitchFamily="2" charset="77"/>
              </a:rPr>
              <a:t>9 am Next Day</a:t>
            </a:r>
          </a:p>
          <a:p>
            <a:r>
              <a:rPr lang="en-US" sz="1200" spc="-100" dirty="0">
                <a:solidFill>
                  <a:schemeClr val="accent6"/>
                </a:solidFill>
                <a:latin typeface="Montserrat" pitchFamily="2" charset="77"/>
              </a:rPr>
              <a:t>Registration</a:t>
            </a:r>
          </a:p>
          <a:p>
            <a:r>
              <a:rPr lang="en-US" sz="1200" spc="-100" dirty="0">
                <a:solidFill>
                  <a:schemeClr val="accent6"/>
                </a:solidFill>
                <a:latin typeface="Montserrat" pitchFamily="2" charset="77"/>
              </a:rPr>
              <a:t>invitation</a:t>
            </a:r>
          </a:p>
        </p:txBody>
      </p:sp>
      <p:pic>
        <p:nvPicPr>
          <p:cNvPr id="50" name="Graphic 49" descr="Send outline">
            <a:hlinkClick r:id="rId14" action="ppaction://hlinksldjump"/>
            <a:extLst>
              <a:ext uri="{FF2B5EF4-FFF2-40B4-BE49-F238E27FC236}">
                <a16:creationId xmlns:a16="http://schemas.microsoft.com/office/drawing/2014/main" id="{4F716C0B-636C-FCAE-182D-56D6D52CD9E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288074" y="5652709"/>
            <a:ext cx="555261" cy="555261"/>
          </a:xfrm>
          <a:prstGeom prst="rect">
            <a:avLst/>
          </a:prstGeom>
        </p:spPr>
      </p:pic>
      <p:pic>
        <p:nvPicPr>
          <p:cNvPr id="52" name="Graphic 51" descr="Send outline">
            <a:hlinkClick r:id="rId14" action="ppaction://hlinksldjump"/>
            <a:extLst>
              <a:ext uri="{FF2B5EF4-FFF2-40B4-BE49-F238E27FC236}">
                <a16:creationId xmlns:a16="http://schemas.microsoft.com/office/drawing/2014/main" id="{6256CDFD-69E2-CEBE-6F13-ADBC45AB4BD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288074" y="4327474"/>
            <a:ext cx="555261" cy="555261"/>
          </a:xfrm>
          <a:prstGeom prst="rect">
            <a:avLst/>
          </a:prstGeom>
        </p:spPr>
      </p:pic>
      <p:pic>
        <p:nvPicPr>
          <p:cNvPr id="53" name="Graphic 52" descr="Send outline">
            <a:hlinkClick r:id="rId13" action="ppaction://hlinksldjump"/>
            <a:extLst>
              <a:ext uri="{FF2B5EF4-FFF2-40B4-BE49-F238E27FC236}">
                <a16:creationId xmlns:a16="http://schemas.microsoft.com/office/drawing/2014/main" id="{DF6AA8B0-57E1-A662-20F8-A54F69485CF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322309" y="2995823"/>
            <a:ext cx="555261" cy="555261"/>
          </a:xfrm>
          <a:prstGeom prst="rect">
            <a:avLst/>
          </a:prstGeom>
        </p:spPr>
      </p:pic>
      <p:sp>
        <p:nvSpPr>
          <p:cNvPr id="55" name="TextBox 54">
            <a:extLst>
              <a:ext uri="{FF2B5EF4-FFF2-40B4-BE49-F238E27FC236}">
                <a16:creationId xmlns:a16="http://schemas.microsoft.com/office/drawing/2014/main" id="{3B84D329-1897-2E54-4BD2-A5D7BB92E8C4}"/>
              </a:ext>
            </a:extLst>
          </p:cNvPr>
          <p:cNvSpPr txBox="1"/>
          <p:nvPr/>
        </p:nvSpPr>
        <p:spPr>
          <a:xfrm>
            <a:off x="4990007" y="5505224"/>
            <a:ext cx="1091726" cy="830997"/>
          </a:xfrm>
          <a:prstGeom prst="rect">
            <a:avLst/>
          </a:prstGeom>
          <a:noFill/>
        </p:spPr>
        <p:txBody>
          <a:bodyPr wrap="square" rtlCol="0" anchor="b">
            <a:spAutoFit/>
          </a:bodyPr>
          <a:lstStyle/>
          <a:p>
            <a:r>
              <a:rPr lang="en-US" sz="1200" b="1" spc="-100" dirty="0">
                <a:solidFill>
                  <a:schemeClr val="accent6"/>
                </a:solidFill>
                <a:latin typeface="Montserrat" pitchFamily="2" charset="77"/>
              </a:rPr>
              <a:t>+7 Days</a:t>
            </a:r>
          </a:p>
          <a:p>
            <a:r>
              <a:rPr lang="en-US" sz="1200" spc="-100" dirty="0">
                <a:solidFill>
                  <a:schemeClr val="accent6"/>
                </a:solidFill>
                <a:latin typeface="Montserrat" pitchFamily="2" charset="77"/>
              </a:rPr>
              <a:t>Registration</a:t>
            </a:r>
          </a:p>
          <a:p>
            <a:r>
              <a:rPr lang="en-US" sz="1200" spc="-100" dirty="0">
                <a:solidFill>
                  <a:schemeClr val="accent6"/>
                </a:solidFill>
                <a:latin typeface="Montserrat" pitchFamily="2" charset="77"/>
              </a:rPr>
              <a:t>invitation</a:t>
            </a:r>
          </a:p>
          <a:p>
            <a:r>
              <a:rPr lang="en-US" sz="1200" spc="-100" dirty="0">
                <a:solidFill>
                  <a:schemeClr val="accent6"/>
                </a:solidFill>
                <a:latin typeface="Montserrat" pitchFamily="2" charset="77"/>
              </a:rPr>
              <a:t>Reminder</a:t>
            </a:r>
          </a:p>
        </p:txBody>
      </p:sp>
      <p:pic>
        <p:nvPicPr>
          <p:cNvPr id="59" name="Graphic 58" descr="Follow outline">
            <a:extLst>
              <a:ext uri="{FF2B5EF4-FFF2-40B4-BE49-F238E27FC236}">
                <a16:creationId xmlns:a16="http://schemas.microsoft.com/office/drawing/2014/main" id="{CBC0FAD8-0B38-0632-FCD1-93C4FBF9B12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328046" y="1595282"/>
            <a:ext cx="655418" cy="655418"/>
          </a:xfrm>
          <a:prstGeom prst="rect">
            <a:avLst/>
          </a:prstGeom>
        </p:spPr>
      </p:pic>
      <p:sp>
        <p:nvSpPr>
          <p:cNvPr id="60" name="Oval 59">
            <a:hlinkClick r:id="rId17" action="ppaction://hlinksldjump"/>
            <a:extLst>
              <a:ext uri="{FF2B5EF4-FFF2-40B4-BE49-F238E27FC236}">
                <a16:creationId xmlns:a16="http://schemas.microsoft.com/office/drawing/2014/main" id="{8B0D0AFB-C6B3-5044-3FF8-AD62CA893D71}"/>
              </a:ext>
            </a:extLst>
          </p:cNvPr>
          <p:cNvSpPr/>
          <p:nvPr/>
        </p:nvSpPr>
        <p:spPr>
          <a:xfrm>
            <a:off x="9191206" y="2986528"/>
            <a:ext cx="1016264" cy="1016264"/>
          </a:xfrm>
          <a:prstGeom prst="ellipse">
            <a:avLst/>
          </a:prstGeom>
          <a:solidFill>
            <a:schemeClr val="bg1">
              <a:lumMod val="85000"/>
            </a:schemeClr>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5" name="Graphic 64" descr="Smart Phone outline">
            <a:hlinkClick r:id="rId17" action="ppaction://hlinksldjump"/>
            <a:extLst>
              <a:ext uri="{FF2B5EF4-FFF2-40B4-BE49-F238E27FC236}">
                <a16:creationId xmlns:a16="http://schemas.microsoft.com/office/drawing/2014/main" id="{EBD4A34A-D198-D472-9DE6-8836B6FF0739}"/>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9326914" y="3106370"/>
            <a:ext cx="752109" cy="752109"/>
          </a:xfrm>
          <a:prstGeom prst="rect">
            <a:avLst/>
          </a:prstGeom>
        </p:spPr>
      </p:pic>
      <p:sp>
        <p:nvSpPr>
          <p:cNvPr id="6" name="TextBox 5">
            <a:extLst>
              <a:ext uri="{FF2B5EF4-FFF2-40B4-BE49-F238E27FC236}">
                <a16:creationId xmlns:a16="http://schemas.microsoft.com/office/drawing/2014/main" id="{1D64E56A-5518-DA0F-25D8-8D605659CEDF}"/>
              </a:ext>
            </a:extLst>
          </p:cNvPr>
          <p:cNvSpPr txBox="1"/>
          <p:nvPr/>
        </p:nvSpPr>
        <p:spPr>
          <a:xfrm>
            <a:off x="4457844" y="588940"/>
            <a:ext cx="4040204" cy="830997"/>
          </a:xfrm>
          <a:prstGeom prst="rect">
            <a:avLst/>
          </a:prstGeom>
          <a:noFill/>
        </p:spPr>
        <p:txBody>
          <a:bodyPr wrap="square" rtlCol="0" anchor="b">
            <a:spAutoFit/>
          </a:bodyPr>
          <a:lstStyle/>
          <a:p>
            <a:pPr algn="ctr">
              <a:spcAft>
                <a:spcPts val="300"/>
              </a:spcAft>
            </a:pPr>
            <a:r>
              <a:rPr lang="en-US" sz="1200" b="1" spc="-100" dirty="0">
                <a:solidFill>
                  <a:srgbClr val="F89539"/>
                </a:solidFill>
                <a:latin typeface="Montserrat" pitchFamily="2" charset="77"/>
              </a:rPr>
              <a:t>New Client Registration Email Journey</a:t>
            </a:r>
          </a:p>
          <a:p>
            <a:pPr algn="ctr">
              <a:spcAft>
                <a:spcPts val="300"/>
              </a:spcAft>
            </a:pPr>
            <a:r>
              <a:rPr lang="en-US" sz="1000" spc="-100" dirty="0">
                <a:solidFill>
                  <a:schemeClr val="accent6"/>
                </a:solidFill>
                <a:latin typeface="Montserrat" pitchFamily="2" charset="77"/>
              </a:rPr>
              <a:t>Once your firm has been onboarded to the portal, any new clients that you add to your firm will receive an onboarding journey to register for the portal.</a:t>
            </a:r>
          </a:p>
          <a:p>
            <a:pPr algn="ctr">
              <a:spcAft>
                <a:spcPts val="300"/>
              </a:spcAft>
            </a:pPr>
            <a:r>
              <a:rPr lang="en-US" sz="1100" b="1" i="1" spc="-100" dirty="0">
                <a:solidFill>
                  <a:schemeClr val="accent6"/>
                </a:solidFill>
                <a:latin typeface="Montserrat" pitchFamily="2" charset="77"/>
              </a:rPr>
              <a:t>Click on the Icons to View Emails</a:t>
            </a:r>
          </a:p>
        </p:txBody>
      </p:sp>
    </p:spTree>
    <p:extLst>
      <p:ext uri="{BB962C8B-B14F-4D97-AF65-F5344CB8AC3E}">
        <p14:creationId xmlns:p14="http://schemas.microsoft.com/office/powerpoint/2010/main" val="3601589555"/>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hlinkHover r:id="rId2" action="ppaction://hlinksldjump"/>
            <a:extLst>
              <a:ext uri="{FF2B5EF4-FFF2-40B4-BE49-F238E27FC236}">
                <a16:creationId xmlns:a16="http://schemas.microsoft.com/office/drawing/2014/main" id="{BD69759D-6691-2B9B-F595-5B3969D52110}"/>
              </a:ext>
            </a:extLst>
          </p:cNvPr>
          <p:cNvSpPr/>
          <p:nvPr/>
        </p:nvSpPr>
        <p:spPr>
          <a:xfrm>
            <a:off x="0" y="0"/>
            <a:ext cx="12192000" cy="6858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sp>
        <p:nvSpPr>
          <p:cNvPr id="36" name="Rectangle: Rounded Corners 35">
            <a:hlinkClick r:id="rId3" action="ppaction://hlinksldjump"/>
            <a:extLst>
              <a:ext uri="{FF2B5EF4-FFF2-40B4-BE49-F238E27FC236}">
                <a16:creationId xmlns:a16="http://schemas.microsoft.com/office/drawing/2014/main" id="{71F78B49-6133-3BE4-0A27-80476E21D3F7}"/>
              </a:ext>
            </a:extLst>
          </p:cNvPr>
          <p:cNvSpPr/>
          <p:nvPr/>
        </p:nvSpPr>
        <p:spPr>
          <a:xfrm>
            <a:off x="10572657" y="6362496"/>
            <a:ext cx="1096429" cy="276999"/>
          </a:xfrm>
          <a:prstGeom prst="roundRect">
            <a:avLst/>
          </a:prstGeom>
          <a:solidFill>
            <a:schemeClr val="accent2"/>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sp>
        <p:nvSpPr>
          <p:cNvPr id="2" name="Title 1">
            <a:extLst>
              <a:ext uri="{FF2B5EF4-FFF2-40B4-BE49-F238E27FC236}">
                <a16:creationId xmlns:a16="http://schemas.microsoft.com/office/drawing/2014/main" id="{7D7E4B94-B57E-2B04-B1E8-43EC0A59E6B6}"/>
              </a:ext>
            </a:extLst>
          </p:cNvPr>
          <p:cNvSpPr>
            <a:spLocks noGrp="1"/>
          </p:cNvSpPr>
          <p:nvPr>
            <p:ph type="title"/>
          </p:nvPr>
        </p:nvSpPr>
        <p:spPr/>
        <p:txBody>
          <a:bodyPr/>
          <a:lstStyle/>
          <a:p>
            <a:r>
              <a:rPr lang="en-US" dirty="0">
                <a:solidFill>
                  <a:schemeClr val="accent6"/>
                </a:solidFill>
              </a:rPr>
              <a:t>Axos Client Portal End-Investor Communications</a:t>
            </a:r>
          </a:p>
        </p:txBody>
      </p:sp>
      <p:sp>
        <p:nvSpPr>
          <p:cNvPr id="98" name="TextBox 97">
            <a:hlinkClick r:id="rId3" action="ppaction://hlinksldjump"/>
            <a:extLst>
              <a:ext uri="{FF2B5EF4-FFF2-40B4-BE49-F238E27FC236}">
                <a16:creationId xmlns:a16="http://schemas.microsoft.com/office/drawing/2014/main" id="{80D1C787-20AE-D914-E275-FAC70371D70D}"/>
              </a:ext>
            </a:extLst>
          </p:cNvPr>
          <p:cNvSpPr txBox="1"/>
          <p:nvPr/>
        </p:nvSpPr>
        <p:spPr>
          <a:xfrm>
            <a:off x="10421223" y="6362496"/>
            <a:ext cx="1450726" cy="276999"/>
          </a:xfrm>
          <a:prstGeom prst="rect">
            <a:avLst/>
          </a:prstGeom>
          <a:noFill/>
        </p:spPr>
        <p:txBody>
          <a:bodyPr wrap="square">
            <a:spAutoFit/>
          </a:bodyPr>
          <a:lstStyle/>
          <a:p>
            <a:pPr algn="ctr">
              <a:spcAft>
                <a:spcPts val="300"/>
              </a:spcAft>
            </a:pPr>
            <a:r>
              <a:rPr lang="en-US" sz="1200" spc="-100" dirty="0">
                <a:solidFill>
                  <a:schemeClr val="accent6"/>
                </a:solidFill>
                <a:latin typeface="Montserrat" pitchFamily="2" charset="77"/>
              </a:rPr>
              <a:t>Disclosures</a:t>
            </a:r>
          </a:p>
        </p:txBody>
      </p:sp>
      <p:sp>
        <p:nvSpPr>
          <p:cNvPr id="72" name="TextBox 71">
            <a:extLst>
              <a:ext uri="{FF2B5EF4-FFF2-40B4-BE49-F238E27FC236}">
                <a16:creationId xmlns:a16="http://schemas.microsoft.com/office/drawing/2014/main" id="{884E42CA-A6E1-434A-CA70-B8C6AC204432}"/>
              </a:ext>
            </a:extLst>
          </p:cNvPr>
          <p:cNvSpPr txBox="1"/>
          <p:nvPr/>
        </p:nvSpPr>
        <p:spPr>
          <a:xfrm>
            <a:off x="8773672" y="2441806"/>
            <a:ext cx="1778940" cy="461665"/>
          </a:xfrm>
          <a:prstGeom prst="rect">
            <a:avLst/>
          </a:prstGeom>
          <a:noFill/>
        </p:spPr>
        <p:txBody>
          <a:bodyPr wrap="square" rtlCol="0" anchor="b">
            <a:spAutoFit/>
          </a:bodyPr>
          <a:lstStyle/>
          <a:p>
            <a:pPr algn="ctr">
              <a:spcAft>
                <a:spcPts val="300"/>
              </a:spcAft>
            </a:pPr>
            <a:r>
              <a:rPr lang="en-US" sz="1200" b="1" spc="-100" dirty="0">
                <a:solidFill>
                  <a:schemeClr val="accent6"/>
                </a:solidFill>
                <a:latin typeface="Montserrat" pitchFamily="2" charset="77"/>
              </a:rPr>
              <a:t>Marketing Touchpoints</a:t>
            </a:r>
            <a:endParaRPr lang="en-US" sz="1200" spc="-100" dirty="0">
              <a:solidFill>
                <a:schemeClr val="accent6"/>
              </a:solidFill>
              <a:latin typeface="Montserrat" pitchFamily="2" charset="77"/>
            </a:endParaRPr>
          </a:p>
        </p:txBody>
      </p:sp>
      <p:sp>
        <p:nvSpPr>
          <p:cNvPr id="73" name="TextBox 72">
            <a:extLst>
              <a:ext uri="{FF2B5EF4-FFF2-40B4-BE49-F238E27FC236}">
                <a16:creationId xmlns:a16="http://schemas.microsoft.com/office/drawing/2014/main" id="{E4760632-CA08-1E67-9CC6-D88382C089AD}"/>
              </a:ext>
            </a:extLst>
          </p:cNvPr>
          <p:cNvSpPr txBox="1"/>
          <p:nvPr/>
        </p:nvSpPr>
        <p:spPr>
          <a:xfrm>
            <a:off x="8251295" y="1488337"/>
            <a:ext cx="2766846" cy="684803"/>
          </a:xfrm>
          <a:prstGeom prst="rect">
            <a:avLst/>
          </a:prstGeom>
          <a:noFill/>
        </p:spPr>
        <p:txBody>
          <a:bodyPr wrap="square" rtlCol="0" anchor="b">
            <a:spAutoFit/>
          </a:bodyPr>
          <a:lstStyle/>
          <a:p>
            <a:pPr algn="ctr">
              <a:spcAft>
                <a:spcPts val="300"/>
              </a:spcAft>
            </a:pPr>
            <a:r>
              <a:rPr lang="en-US" sz="1200" b="1" spc="-100" dirty="0">
                <a:solidFill>
                  <a:srgbClr val="F89539"/>
                </a:solidFill>
                <a:latin typeface="Montserrat" pitchFamily="2" charset="77"/>
              </a:rPr>
              <a:t>Additional Client Experience Touchpoints</a:t>
            </a:r>
          </a:p>
          <a:p>
            <a:pPr algn="ctr">
              <a:spcAft>
                <a:spcPts val="300"/>
              </a:spcAft>
            </a:pPr>
            <a:r>
              <a:rPr lang="en-US" sz="1200" i="1" spc="-100" dirty="0">
                <a:solidFill>
                  <a:schemeClr val="accent6"/>
                </a:solidFill>
                <a:latin typeface="Montserrat" pitchFamily="2" charset="77"/>
              </a:rPr>
              <a:t>Click on the Icons to View</a:t>
            </a:r>
          </a:p>
        </p:txBody>
      </p:sp>
      <p:sp>
        <p:nvSpPr>
          <p:cNvPr id="3" name="Oval 2">
            <a:hlinkClick r:id="rId4" action="ppaction://hlinksldjump"/>
            <a:extLst>
              <a:ext uri="{FF2B5EF4-FFF2-40B4-BE49-F238E27FC236}">
                <a16:creationId xmlns:a16="http://schemas.microsoft.com/office/drawing/2014/main" id="{B19DFAF9-E37C-FBE4-73C5-E567A3AF9336}"/>
              </a:ext>
            </a:extLst>
          </p:cNvPr>
          <p:cNvSpPr/>
          <p:nvPr/>
        </p:nvSpPr>
        <p:spPr>
          <a:xfrm>
            <a:off x="9191206" y="4547388"/>
            <a:ext cx="1016264" cy="1016264"/>
          </a:xfrm>
          <a:prstGeom prst="ellipse">
            <a:avLst/>
          </a:prstGeom>
          <a:solidFill>
            <a:schemeClr val="bg1">
              <a:lumMod val="85000"/>
            </a:schemeClr>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02DAE091-38E7-6EE4-6E0B-B338E3FC0EE1}"/>
              </a:ext>
            </a:extLst>
          </p:cNvPr>
          <p:cNvSpPr txBox="1"/>
          <p:nvPr/>
        </p:nvSpPr>
        <p:spPr>
          <a:xfrm>
            <a:off x="8809868" y="4210519"/>
            <a:ext cx="1778940" cy="276999"/>
          </a:xfrm>
          <a:prstGeom prst="rect">
            <a:avLst/>
          </a:prstGeom>
          <a:noFill/>
        </p:spPr>
        <p:txBody>
          <a:bodyPr wrap="square" rtlCol="0" anchor="b">
            <a:spAutoFit/>
          </a:bodyPr>
          <a:lstStyle/>
          <a:p>
            <a:pPr algn="ctr">
              <a:spcAft>
                <a:spcPts val="300"/>
              </a:spcAft>
            </a:pPr>
            <a:r>
              <a:rPr lang="en-US" sz="1200" b="1" spc="-100" dirty="0">
                <a:solidFill>
                  <a:schemeClr val="accent6"/>
                </a:solidFill>
                <a:latin typeface="Montserrat" pitchFamily="2" charset="77"/>
              </a:rPr>
              <a:t>Marketing Resources</a:t>
            </a:r>
            <a:endParaRPr lang="en-US" sz="1200" spc="-100" dirty="0">
              <a:solidFill>
                <a:schemeClr val="accent6"/>
              </a:solidFill>
              <a:latin typeface="Montserrat" pitchFamily="2" charset="77"/>
            </a:endParaRPr>
          </a:p>
        </p:txBody>
      </p:sp>
      <p:pic>
        <p:nvPicPr>
          <p:cNvPr id="7" name="Graphic 6" descr="Newspaper outline">
            <a:hlinkClick r:id="rId4" action="ppaction://hlinksldjump"/>
            <a:extLst>
              <a:ext uri="{FF2B5EF4-FFF2-40B4-BE49-F238E27FC236}">
                <a16:creationId xmlns:a16="http://schemas.microsoft.com/office/drawing/2014/main" id="{DB729DF6-A7F6-B28B-ED49-BDFFFD542F8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16338" y="4690808"/>
            <a:ext cx="766000" cy="766000"/>
          </a:xfrm>
          <a:prstGeom prst="rect">
            <a:avLst/>
          </a:prstGeom>
        </p:spPr>
      </p:pic>
      <p:cxnSp>
        <p:nvCxnSpPr>
          <p:cNvPr id="14" name="Straight Connector 13">
            <a:extLst>
              <a:ext uri="{FF2B5EF4-FFF2-40B4-BE49-F238E27FC236}">
                <a16:creationId xmlns:a16="http://schemas.microsoft.com/office/drawing/2014/main" id="{F9644CA8-3D79-A31F-6A50-B695B5AC5AEF}"/>
              </a:ext>
            </a:extLst>
          </p:cNvPr>
          <p:cNvCxnSpPr>
            <a:cxnSpLocks/>
          </p:cNvCxnSpPr>
          <p:nvPr/>
        </p:nvCxnSpPr>
        <p:spPr>
          <a:xfrm flipH="1">
            <a:off x="2403506" y="2182075"/>
            <a:ext cx="37054" cy="3841752"/>
          </a:xfrm>
          <a:prstGeom prst="lin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cxnSp>
      <p:sp>
        <p:nvSpPr>
          <p:cNvPr id="25" name="Oval 24">
            <a:extLst>
              <a:ext uri="{FF2B5EF4-FFF2-40B4-BE49-F238E27FC236}">
                <a16:creationId xmlns:a16="http://schemas.microsoft.com/office/drawing/2014/main" id="{D4738E8E-EE6C-3C1A-F3CD-89A2A0718B03}"/>
              </a:ext>
            </a:extLst>
          </p:cNvPr>
          <p:cNvSpPr/>
          <p:nvPr/>
        </p:nvSpPr>
        <p:spPr>
          <a:xfrm>
            <a:off x="2020380" y="1569969"/>
            <a:ext cx="857120" cy="857120"/>
          </a:xfrm>
          <a:prstGeom prst="ellipse">
            <a:avLst/>
          </a:prstGeom>
          <a:solidFill>
            <a:schemeClr val="accent6">
              <a:lumMod val="65000"/>
              <a:lumOff val="35000"/>
            </a:schemeClr>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C0FA8382-60D9-510F-3726-7C0719BA779C}"/>
              </a:ext>
            </a:extLst>
          </p:cNvPr>
          <p:cNvSpPr txBox="1"/>
          <p:nvPr/>
        </p:nvSpPr>
        <p:spPr>
          <a:xfrm>
            <a:off x="793573" y="1737576"/>
            <a:ext cx="1445987" cy="461665"/>
          </a:xfrm>
          <a:prstGeom prst="rect">
            <a:avLst/>
          </a:prstGeom>
          <a:noFill/>
        </p:spPr>
        <p:txBody>
          <a:bodyPr wrap="square" rtlCol="0" anchor="b">
            <a:spAutoFit/>
          </a:bodyPr>
          <a:lstStyle/>
          <a:p>
            <a:r>
              <a:rPr lang="en-US" sz="1200" b="1" spc="-100" dirty="0">
                <a:solidFill>
                  <a:schemeClr val="accent6"/>
                </a:solidFill>
                <a:latin typeface="Montserrat" pitchFamily="2" charset="77"/>
              </a:rPr>
              <a:t>Initial</a:t>
            </a:r>
          </a:p>
          <a:p>
            <a:r>
              <a:rPr lang="en-US" sz="1200" b="1" spc="-100" dirty="0">
                <a:solidFill>
                  <a:schemeClr val="accent6"/>
                </a:solidFill>
                <a:latin typeface="Montserrat" pitchFamily="2" charset="77"/>
              </a:rPr>
              <a:t>Launch Portal </a:t>
            </a:r>
          </a:p>
        </p:txBody>
      </p:sp>
      <p:sp>
        <p:nvSpPr>
          <p:cNvPr id="17" name="Oval 16">
            <a:hlinkClick r:id="rId7" action="ppaction://hlinksldjump"/>
            <a:extLst>
              <a:ext uri="{FF2B5EF4-FFF2-40B4-BE49-F238E27FC236}">
                <a16:creationId xmlns:a16="http://schemas.microsoft.com/office/drawing/2014/main" id="{955993BC-8423-EC20-2118-54C1AFCBEE63}"/>
              </a:ext>
            </a:extLst>
          </p:cNvPr>
          <p:cNvSpPr/>
          <p:nvPr/>
        </p:nvSpPr>
        <p:spPr>
          <a:xfrm>
            <a:off x="1997347" y="2873013"/>
            <a:ext cx="857120" cy="857120"/>
          </a:xfrm>
          <a:prstGeom prst="ellipse">
            <a:avLst/>
          </a:prstGeom>
          <a:solidFill>
            <a:schemeClr val="bg1">
              <a:lumMod val="85000"/>
            </a:schemeClr>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hlinkClick r:id="rId8" action="ppaction://hlinksldjump"/>
            <a:extLst>
              <a:ext uri="{FF2B5EF4-FFF2-40B4-BE49-F238E27FC236}">
                <a16:creationId xmlns:a16="http://schemas.microsoft.com/office/drawing/2014/main" id="{42BF9D9C-16AE-3A21-171E-E92FCC34E33B}"/>
              </a:ext>
            </a:extLst>
          </p:cNvPr>
          <p:cNvSpPr/>
          <p:nvPr/>
        </p:nvSpPr>
        <p:spPr>
          <a:xfrm>
            <a:off x="1974946" y="4176057"/>
            <a:ext cx="857120" cy="857120"/>
          </a:xfrm>
          <a:prstGeom prst="ellipse">
            <a:avLst/>
          </a:prstGeom>
          <a:solidFill>
            <a:schemeClr val="bg1">
              <a:lumMod val="85000"/>
            </a:schemeClr>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3D7DB99C-27CA-FAFB-E4CD-95AA7EF26B85}"/>
              </a:ext>
            </a:extLst>
          </p:cNvPr>
          <p:cNvSpPr txBox="1"/>
          <p:nvPr/>
        </p:nvSpPr>
        <p:spPr>
          <a:xfrm>
            <a:off x="793573" y="4002792"/>
            <a:ext cx="1778940" cy="1015663"/>
          </a:xfrm>
          <a:prstGeom prst="rect">
            <a:avLst/>
          </a:prstGeom>
          <a:noFill/>
        </p:spPr>
        <p:txBody>
          <a:bodyPr wrap="square" rtlCol="0" anchor="b">
            <a:spAutoFit/>
          </a:bodyPr>
          <a:lstStyle/>
          <a:p>
            <a:r>
              <a:rPr lang="en-US" sz="1200" b="1" spc="-100" dirty="0">
                <a:solidFill>
                  <a:schemeClr val="accent6"/>
                </a:solidFill>
                <a:latin typeface="Montserrat" pitchFamily="2" charset="77"/>
              </a:rPr>
              <a:t>+2 Days</a:t>
            </a:r>
          </a:p>
          <a:p>
            <a:r>
              <a:rPr lang="en-US" sz="1200" spc="-100" dirty="0">
                <a:solidFill>
                  <a:schemeClr val="accent6"/>
                </a:solidFill>
                <a:latin typeface="Montserrat" pitchFamily="2" charset="77"/>
              </a:rPr>
              <a:t>Current Client Registration</a:t>
            </a:r>
          </a:p>
          <a:p>
            <a:r>
              <a:rPr lang="en-US" sz="1200" spc="-100" dirty="0">
                <a:solidFill>
                  <a:schemeClr val="accent6"/>
                </a:solidFill>
                <a:latin typeface="Montserrat" pitchFamily="2" charset="77"/>
              </a:rPr>
              <a:t>invitation</a:t>
            </a:r>
          </a:p>
          <a:p>
            <a:r>
              <a:rPr lang="en-US" sz="1200" spc="-100" dirty="0">
                <a:solidFill>
                  <a:schemeClr val="accent6"/>
                </a:solidFill>
                <a:latin typeface="Montserrat" pitchFamily="2" charset="77"/>
              </a:rPr>
              <a:t>Reminder</a:t>
            </a:r>
          </a:p>
        </p:txBody>
      </p:sp>
      <p:sp>
        <p:nvSpPr>
          <p:cNvPr id="29" name="Oval 28">
            <a:hlinkClick r:id="rId8" action="ppaction://hlinksldjump"/>
            <a:extLst>
              <a:ext uri="{FF2B5EF4-FFF2-40B4-BE49-F238E27FC236}">
                <a16:creationId xmlns:a16="http://schemas.microsoft.com/office/drawing/2014/main" id="{E248A5AE-836B-4A94-FF12-32A5D43D7A32}"/>
              </a:ext>
            </a:extLst>
          </p:cNvPr>
          <p:cNvSpPr/>
          <p:nvPr/>
        </p:nvSpPr>
        <p:spPr>
          <a:xfrm>
            <a:off x="1974946" y="5479101"/>
            <a:ext cx="857120" cy="857120"/>
          </a:xfrm>
          <a:prstGeom prst="ellipse">
            <a:avLst/>
          </a:prstGeom>
          <a:solidFill>
            <a:schemeClr val="bg1">
              <a:lumMod val="85000"/>
            </a:schemeClr>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4E0A4038-C6A4-9112-33D4-80E14F73A557}"/>
              </a:ext>
            </a:extLst>
          </p:cNvPr>
          <p:cNvSpPr txBox="1"/>
          <p:nvPr/>
        </p:nvSpPr>
        <p:spPr>
          <a:xfrm>
            <a:off x="793573" y="2805143"/>
            <a:ext cx="1778940" cy="830997"/>
          </a:xfrm>
          <a:prstGeom prst="rect">
            <a:avLst/>
          </a:prstGeom>
          <a:noFill/>
        </p:spPr>
        <p:txBody>
          <a:bodyPr wrap="square" rtlCol="0" anchor="b">
            <a:spAutoFit/>
          </a:bodyPr>
          <a:lstStyle/>
          <a:p>
            <a:r>
              <a:rPr lang="en-US" sz="1200" b="1" spc="-100" dirty="0">
                <a:solidFill>
                  <a:schemeClr val="accent6"/>
                </a:solidFill>
                <a:latin typeface="Montserrat" pitchFamily="2" charset="77"/>
              </a:rPr>
              <a:t>9 am Next Day</a:t>
            </a:r>
          </a:p>
          <a:p>
            <a:r>
              <a:rPr lang="en-US" sz="1200" spc="-100" dirty="0">
                <a:solidFill>
                  <a:schemeClr val="accent6"/>
                </a:solidFill>
                <a:latin typeface="Montserrat" pitchFamily="2" charset="77"/>
              </a:rPr>
              <a:t>Current Client Registration</a:t>
            </a:r>
          </a:p>
          <a:p>
            <a:r>
              <a:rPr lang="en-US" sz="1200" spc="-100" dirty="0">
                <a:solidFill>
                  <a:schemeClr val="accent6"/>
                </a:solidFill>
                <a:latin typeface="Montserrat" pitchFamily="2" charset="77"/>
              </a:rPr>
              <a:t>invitation</a:t>
            </a:r>
          </a:p>
        </p:txBody>
      </p:sp>
      <p:sp>
        <p:nvSpPr>
          <p:cNvPr id="46" name="TextBox 45">
            <a:extLst>
              <a:ext uri="{FF2B5EF4-FFF2-40B4-BE49-F238E27FC236}">
                <a16:creationId xmlns:a16="http://schemas.microsoft.com/office/drawing/2014/main" id="{B3480C43-229F-E424-FA56-7FED781C5B66}"/>
              </a:ext>
            </a:extLst>
          </p:cNvPr>
          <p:cNvSpPr txBox="1"/>
          <p:nvPr/>
        </p:nvSpPr>
        <p:spPr>
          <a:xfrm>
            <a:off x="261410" y="588940"/>
            <a:ext cx="3698194" cy="815608"/>
          </a:xfrm>
          <a:prstGeom prst="rect">
            <a:avLst/>
          </a:prstGeom>
          <a:noFill/>
        </p:spPr>
        <p:txBody>
          <a:bodyPr wrap="square" rtlCol="0" anchor="b">
            <a:spAutoFit/>
          </a:bodyPr>
          <a:lstStyle/>
          <a:p>
            <a:pPr algn="ctr">
              <a:spcAft>
                <a:spcPts val="300"/>
              </a:spcAft>
            </a:pPr>
            <a:r>
              <a:rPr lang="en-US" sz="1100" b="1" spc="-100" dirty="0">
                <a:solidFill>
                  <a:srgbClr val="F89539"/>
                </a:solidFill>
                <a:latin typeface="Montserrat" pitchFamily="2" charset="77"/>
              </a:rPr>
              <a:t>Current Client Registration Email Journey</a:t>
            </a:r>
          </a:p>
          <a:p>
            <a:pPr algn="ctr">
              <a:spcAft>
                <a:spcPts val="300"/>
              </a:spcAft>
            </a:pPr>
            <a:r>
              <a:rPr lang="en-US" sz="1000" spc="-100" dirty="0">
                <a:solidFill>
                  <a:schemeClr val="accent6"/>
                </a:solidFill>
                <a:latin typeface="Montserrat" pitchFamily="2" charset="77"/>
              </a:rPr>
              <a:t>When working with your CSA, you can elect for Axos to trigger an onboarding journey for your existing clients to register for the Portal.</a:t>
            </a:r>
          </a:p>
          <a:p>
            <a:pPr algn="ctr">
              <a:spcAft>
                <a:spcPts val="300"/>
              </a:spcAft>
            </a:pPr>
            <a:r>
              <a:rPr lang="en-US" sz="1100" b="1" i="1" spc="-100" dirty="0">
                <a:solidFill>
                  <a:schemeClr val="accent6"/>
                </a:solidFill>
                <a:latin typeface="Montserrat" pitchFamily="2" charset="77"/>
              </a:rPr>
              <a:t>Click on the Icons to View Emails</a:t>
            </a:r>
          </a:p>
        </p:txBody>
      </p:sp>
      <p:pic>
        <p:nvPicPr>
          <p:cNvPr id="89" name="Graphic 88" descr="Send outline">
            <a:hlinkClick r:id="rId8" action="ppaction://hlinksldjump"/>
            <a:extLst>
              <a:ext uri="{FF2B5EF4-FFF2-40B4-BE49-F238E27FC236}">
                <a16:creationId xmlns:a16="http://schemas.microsoft.com/office/drawing/2014/main" id="{262CA361-AE0D-8C8D-A70C-F9932270BAC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091640" y="5652709"/>
            <a:ext cx="555261" cy="555261"/>
          </a:xfrm>
          <a:prstGeom prst="rect">
            <a:avLst/>
          </a:prstGeom>
        </p:spPr>
      </p:pic>
      <p:pic>
        <p:nvPicPr>
          <p:cNvPr id="90" name="Graphic 89" descr="Send outline">
            <a:hlinkClick r:id="rId8" action="ppaction://hlinksldjump"/>
            <a:extLst>
              <a:ext uri="{FF2B5EF4-FFF2-40B4-BE49-F238E27FC236}">
                <a16:creationId xmlns:a16="http://schemas.microsoft.com/office/drawing/2014/main" id="{7F90CC2D-63E6-0BC8-8C8C-C2EB73B9F6A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091640" y="4327474"/>
            <a:ext cx="555261" cy="555261"/>
          </a:xfrm>
          <a:prstGeom prst="rect">
            <a:avLst/>
          </a:prstGeom>
        </p:spPr>
      </p:pic>
      <p:pic>
        <p:nvPicPr>
          <p:cNvPr id="91" name="Graphic 90" descr="Send outline">
            <a:hlinkClick r:id="rId7" action="ppaction://hlinksldjump"/>
            <a:extLst>
              <a:ext uri="{FF2B5EF4-FFF2-40B4-BE49-F238E27FC236}">
                <a16:creationId xmlns:a16="http://schemas.microsoft.com/office/drawing/2014/main" id="{5D64F5E1-EEFD-3DE7-8ADA-E65D1FAB5C7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125875" y="2995823"/>
            <a:ext cx="555261" cy="555261"/>
          </a:xfrm>
          <a:prstGeom prst="rect">
            <a:avLst/>
          </a:prstGeom>
        </p:spPr>
      </p:pic>
      <p:pic>
        <p:nvPicPr>
          <p:cNvPr id="93" name="Graphic 92" descr="Double Tap Gesture outline">
            <a:extLst>
              <a:ext uri="{FF2B5EF4-FFF2-40B4-BE49-F238E27FC236}">
                <a16:creationId xmlns:a16="http://schemas.microsoft.com/office/drawing/2014/main" id="{C8905BAA-0C0A-8C87-AA87-C9370124E7C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136834" y="1703851"/>
            <a:ext cx="627039" cy="627039"/>
          </a:xfrm>
          <a:prstGeom prst="rect">
            <a:avLst/>
          </a:prstGeom>
        </p:spPr>
      </p:pic>
      <p:sp>
        <p:nvSpPr>
          <p:cNvPr id="35" name="TextBox 34">
            <a:extLst>
              <a:ext uri="{FF2B5EF4-FFF2-40B4-BE49-F238E27FC236}">
                <a16:creationId xmlns:a16="http://schemas.microsoft.com/office/drawing/2014/main" id="{7D6E82F7-A342-6BE1-ABF9-8D8BEB5703AA}"/>
              </a:ext>
            </a:extLst>
          </p:cNvPr>
          <p:cNvSpPr txBox="1"/>
          <p:nvPr/>
        </p:nvSpPr>
        <p:spPr>
          <a:xfrm>
            <a:off x="793573" y="5320558"/>
            <a:ext cx="1316089" cy="1015663"/>
          </a:xfrm>
          <a:prstGeom prst="rect">
            <a:avLst/>
          </a:prstGeom>
          <a:noFill/>
        </p:spPr>
        <p:txBody>
          <a:bodyPr wrap="square" rtlCol="0" anchor="b">
            <a:spAutoFit/>
          </a:bodyPr>
          <a:lstStyle/>
          <a:p>
            <a:r>
              <a:rPr lang="en-US" sz="1200" b="1" spc="-100" dirty="0">
                <a:solidFill>
                  <a:schemeClr val="accent6"/>
                </a:solidFill>
                <a:latin typeface="Montserrat" pitchFamily="2" charset="77"/>
              </a:rPr>
              <a:t>+7 Days</a:t>
            </a:r>
          </a:p>
          <a:p>
            <a:r>
              <a:rPr lang="en-US" sz="1200" spc="-100" dirty="0">
                <a:solidFill>
                  <a:schemeClr val="accent6"/>
                </a:solidFill>
                <a:latin typeface="Montserrat" pitchFamily="2" charset="77"/>
              </a:rPr>
              <a:t>Current Client Registration</a:t>
            </a:r>
          </a:p>
          <a:p>
            <a:r>
              <a:rPr lang="en-US" sz="1200" spc="-100" dirty="0">
                <a:solidFill>
                  <a:schemeClr val="accent6"/>
                </a:solidFill>
                <a:latin typeface="Montserrat" pitchFamily="2" charset="77"/>
              </a:rPr>
              <a:t>invitation</a:t>
            </a:r>
          </a:p>
          <a:p>
            <a:r>
              <a:rPr lang="en-US" sz="1200" spc="-100" dirty="0">
                <a:solidFill>
                  <a:schemeClr val="accent6"/>
                </a:solidFill>
                <a:latin typeface="Montserrat" pitchFamily="2" charset="77"/>
              </a:rPr>
              <a:t>Reminder</a:t>
            </a:r>
          </a:p>
        </p:txBody>
      </p:sp>
      <p:cxnSp>
        <p:nvCxnSpPr>
          <p:cNvPr id="37" name="Straight Connector 36">
            <a:extLst>
              <a:ext uri="{FF2B5EF4-FFF2-40B4-BE49-F238E27FC236}">
                <a16:creationId xmlns:a16="http://schemas.microsoft.com/office/drawing/2014/main" id="{40350EC2-2FE0-3DF2-AA13-F0C572916841}"/>
              </a:ext>
            </a:extLst>
          </p:cNvPr>
          <p:cNvCxnSpPr>
            <a:cxnSpLocks/>
          </p:cNvCxnSpPr>
          <p:nvPr/>
        </p:nvCxnSpPr>
        <p:spPr>
          <a:xfrm flipH="1">
            <a:off x="6599940" y="2182075"/>
            <a:ext cx="37054" cy="3841752"/>
          </a:xfrm>
          <a:prstGeom prst="lin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cxnSp>
      <p:sp>
        <p:nvSpPr>
          <p:cNvPr id="38" name="Oval 37">
            <a:extLst>
              <a:ext uri="{FF2B5EF4-FFF2-40B4-BE49-F238E27FC236}">
                <a16:creationId xmlns:a16="http://schemas.microsoft.com/office/drawing/2014/main" id="{615F7849-2293-00F0-3F4A-27422C21DEB7}"/>
              </a:ext>
            </a:extLst>
          </p:cNvPr>
          <p:cNvSpPr/>
          <p:nvPr/>
        </p:nvSpPr>
        <p:spPr>
          <a:xfrm>
            <a:off x="6208434" y="1498327"/>
            <a:ext cx="857120" cy="857120"/>
          </a:xfrm>
          <a:prstGeom prst="ellipse">
            <a:avLst/>
          </a:prstGeom>
          <a:solidFill>
            <a:schemeClr val="accent6">
              <a:lumMod val="65000"/>
              <a:lumOff val="35000"/>
            </a:schemeClr>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5A4AB0E8-F1A1-5E29-0BDF-DC5750A220F5}"/>
              </a:ext>
            </a:extLst>
          </p:cNvPr>
          <p:cNvSpPr txBox="1"/>
          <p:nvPr/>
        </p:nvSpPr>
        <p:spPr>
          <a:xfrm>
            <a:off x="4990007" y="1737576"/>
            <a:ext cx="1445987" cy="461665"/>
          </a:xfrm>
          <a:prstGeom prst="rect">
            <a:avLst/>
          </a:prstGeom>
          <a:noFill/>
        </p:spPr>
        <p:txBody>
          <a:bodyPr wrap="square" rtlCol="0" anchor="b">
            <a:spAutoFit/>
          </a:bodyPr>
          <a:lstStyle/>
          <a:p>
            <a:r>
              <a:rPr lang="en-US" sz="1200" b="1" spc="-100" dirty="0">
                <a:solidFill>
                  <a:schemeClr val="accent6"/>
                </a:solidFill>
                <a:latin typeface="Montserrat" pitchFamily="2" charset="77"/>
              </a:rPr>
              <a:t>New Client Onboarded</a:t>
            </a:r>
          </a:p>
        </p:txBody>
      </p:sp>
      <p:sp>
        <p:nvSpPr>
          <p:cNvPr id="40" name="Oval 39">
            <a:hlinkClick r:id="rId13" action="ppaction://hlinksldjump"/>
            <a:extLst>
              <a:ext uri="{FF2B5EF4-FFF2-40B4-BE49-F238E27FC236}">
                <a16:creationId xmlns:a16="http://schemas.microsoft.com/office/drawing/2014/main" id="{D3F9B0AC-BA14-94EB-FF85-6663476467F4}"/>
              </a:ext>
            </a:extLst>
          </p:cNvPr>
          <p:cNvSpPr/>
          <p:nvPr/>
        </p:nvSpPr>
        <p:spPr>
          <a:xfrm>
            <a:off x="6193781" y="2873013"/>
            <a:ext cx="857120" cy="857120"/>
          </a:xfrm>
          <a:prstGeom prst="ellipse">
            <a:avLst/>
          </a:prstGeom>
          <a:solidFill>
            <a:schemeClr val="bg1">
              <a:lumMod val="85000"/>
            </a:schemeClr>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hlinkClick r:id="rId14" action="ppaction://hlinksldjump"/>
            <a:extLst>
              <a:ext uri="{FF2B5EF4-FFF2-40B4-BE49-F238E27FC236}">
                <a16:creationId xmlns:a16="http://schemas.microsoft.com/office/drawing/2014/main" id="{A12D6486-4440-DE5A-A52A-40C9DA43EB0E}"/>
              </a:ext>
            </a:extLst>
          </p:cNvPr>
          <p:cNvSpPr/>
          <p:nvPr/>
        </p:nvSpPr>
        <p:spPr>
          <a:xfrm>
            <a:off x="6171380" y="4176057"/>
            <a:ext cx="857120" cy="857120"/>
          </a:xfrm>
          <a:prstGeom prst="ellipse">
            <a:avLst/>
          </a:prstGeom>
          <a:solidFill>
            <a:schemeClr val="bg1">
              <a:lumMod val="85000"/>
            </a:schemeClr>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EDE3FF89-06A7-F042-1FE3-514C8A058A71}"/>
              </a:ext>
            </a:extLst>
          </p:cNvPr>
          <p:cNvSpPr txBox="1"/>
          <p:nvPr/>
        </p:nvSpPr>
        <p:spPr>
          <a:xfrm>
            <a:off x="4990007" y="4187458"/>
            <a:ext cx="1112902" cy="830997"/>
          </a:xfrm>
          <a:prstGeom prst="rect">
            <a:avLst/>
          </a:prstGeom>
          <a:noFill/>
        </p:spPr>
        <p:txBody>
          <a:bodyPr wrap="square" rtlCol="0" anchor="b">
            <a:spAutoFit/>
          </a:bodyPr>
          <a:lstStyle/>
          <a:p>
            <a:r>
              <a:rPr lang="en-US" sz="1200" b="1" spc="-100" dirty="0">
                <a:solidFill>
                  <a:schemeClr val="accent6"/>
                </a:solidFill>
                <a:latin typeface="Montserrat" pitchFamily="2" charset="77"/>
              </a:rPr>
              <a:t>+2 Days</a:t>
            </a:r>
          </a:p>
          <a:p>
            <a:r>
              <a:rPr lang="en-US" sz="1200" spc="-100" dirty="0">
                <a:solidFill>
                  <a:schemeClr val="accent6"/>
                </a:solidFill>
                <a:latin typeface="Montserrat" pitchFamily="2" charset="77"/>
              </a:rPr>
              <a:t>Registration</a:t>
            </a:r>
          </a:p>
          <a:p>
            <a:r>
              <a:rPr lang="en-US" sz="1200" spc="-100" dirty="0">
                <a:solidFill>
                  <a:schemeClr val="accent6"/>
                </a:solidFill>
                <a:latin typeface="Montserrat" pitchFamily="2" charset="77"/>
              </a:rPr>
              <a:t>invitation</a:t>
            </a:r>
          </a:p>
          <a:p>
            <a:r>
              <a:rPr lang="en-US" sz="1200" spc="-100" dirty="0">
                <a:solidFill>
                  <a:schemeClr val="accent6"/>
                </a:solidFill>
                <a:latin typeface="Montserrat" pitchFamily="2" charset="77"/>
              </a:rPr>
              <a:t>Reminder</a:t>
            </a:r>
          </a:p>
        </p:txBody>
      </p:sp>
      <p:sp>
        <p:nvSpPr>
          <p:cNvPr id="44" name="Oval 43">
            <a:hlinkClick r:id="rId14" action="ppaction://hlinksldjump"/>
            <a:extLst>
              <a:ext uri="{FF2B5EF4-FFF2-40B4-BE49-F238E27FC236}">
                <a16:creationId xmlns:a16="http://schemas.microsoft.com/office/drawing/2014/main" id="{C5D99E9F-7C63-CBB0-B96E-A9901A57CC4F}"/>
              </a:ext>
            </a:extLst>
          </p:cNvPr>
          <p:cNvSpPr/>
          <p:nvPr/>
        </p:nvSpPr>
        <p:spPr>
          <a:xfrm>
            <a:off x="6171380" y="5479101"/>
            <a:ext cx="857120" cy="857120"/>
          </a:xfrm>
          <a:prstGeom prst="ellipse">
            <a:avLst/>
          </a:prstGeom>
          <a:solidFill>
            <a:schemeClr val="bg1">
              <a:lumMod val="85000"/>
            </a:schemeClr>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536D8376-84A7-3179-CEEF-B414B21AEF7B}"/>
              </a:ext>
            </a:extLst>
          </p:cNvPr>
          <p:cNvSpPr txBox="1"/>
          <p:nvPr/>
        </p:nvSpPr>
        <p:spPr>
          <a:xfrm>
            <a:off x="4990007" y="2989809"/>
            <a:ext cx="1778940" cy="646331"/>
          </a:xfrm>
          <a:prstGeom prst="rect">
            <a:avLst/>
          </a:prstGeom>
          <a:noFill/>
        </p:spPr>
        <p:txBody>
          <a:bodyPr wrap="square" rtlCol="0" anchor="b">
            <a:spAutoFit/>
          </a:bodyPr>
          <a:lstStyle/>
          <a:p>
            <a:r>
              <a:rPr lang="en-US" sz="1200" b="1" spc="-100" dirty="0">
                <a:solidFill>
                  <a:schemeClr val="accent6"/>
                </a:solidFill>
                <a:latin typeface="Montserrat" pitchFamily="2" charset="77"/>
              </a:rPr>
              <a:t>9 am Next Day</a:t>
            </a:r>
          </a:p>
          <a:p>
            <a:r>
              <a:rPr lang="en-US" sz="1200" spc="-100" dirty="0">
                <a:solidFill>
                  <a:schemeClr val="accent6"/>
                </a:solidFill>
                <a:latin typeface="Montserrat" pitchFamily="2" charset="77"/>
              </a:rPr>
              <a:t>Registration</a:t>
            </a:r>
          </a:p>
          <a:p>
            <a:r>
              <a:rPr lang="en-US" sz="1200" spc="-100" dirty="0">
                <a:solidFill>
                  <a:schemeClr val="accent6"/>
                </a:solidFill>
                <a:latin typeface="Montserrat" pitchFamily="2" charset="77"/>
              </a:rPr>
              <a:t>invitation</a:t>
            </a:r>
          </a:p>
        </p:txBody>
      </p:sp>
      <p:pic>
        <p:nvPicPr>
          <p:cNvPr id="50" name="Graphic 49" descr="Send outline">
            <a:hlinkClick r:id="rId14" action="ppaction://hlinksldjump"/>
            <a:extLst>
              <a:ext uri="{FF2B5EF4-FFF2-40B4-BE49-F238E27FC236}">
                <a16:creationId xmlns:a16="http://schemas.microsoft.com/office/drawing/2014/main" id="{4F716C0B-636C-FCAE-182D-56D6D52CD9E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288074" y="5652709"/>
            <a:ext cx="555261" cy="555261"/>
          </a:xfrm>
          <a:prstGeom prst="rect">
            <a:avLst/>
          </a:prstGeom>
        </p:spPr>
      </p:pic>
      <p:pic>
        <p:nvPicPr>
          <p:cNvPr id="52" name="Graphic 51" descr="Send outline">
            <a:hlinkClick r:id="rId14" action="ppaction://hlinksldjump"/>
            <a:extLst>
              <a:ext uri="{FF2B5EF4-FFF2-40B4-BE49-F238E27FC236}">
                <a16:creationId xmlns:a16="http://schemas.microsoft.com/office/drawing/2014/main" id="{6256CDFD-69E2-CEBE-6F13-ADBC45AB4BD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288074" y="4327474"/>
            <a:ext cx="555261" cy="555261"/>
          </a:xfrm>
          <a:prstGeom prst="rect">
            <a:avLst/>
          </a:prstGeom>
        </p:spPr>
      </p:pic>
      <p:pic>
        <p:nvPicPr>
          <p:cNvPr id="53" name="Graphic 52" descr="Send outline">
            <a:hlinkClick r:id="rId13" action="ppaction://hlinksldjump"/>
            <a:extLst>
              <a:ext uri="{FF2B5EF4-FFF2-40B4-BE49-F238E27FC236}">
                <a16:creationId xmlns:a16="http://schemas.microsoft.com/office/drawing/2014/main" id="{DF6AA8B0-57E1-A662-20F8-A54F69485CF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322309" y="2995823"/>
            <a:ext cx="555261" cy="555261"/>
          </a:xfrm>
          <a:prstGeom prst="rect">
            <a:avLst/>
          </a:prstGeom>
        </p:spPr>
      </p:pic>
      <p:sp>
        <p:nvSpPr>
          <p:cNvPr id="55" name="TextBox 54">
            <a:extLst>
              <a:ext uri="{FF2B5EF4-FFF2-40B4-BE49-F238E27FC236}">
                <a16:creationId xmlns:a16="http://schemas.microsoft.com/office/drawing/2014/main" id="{3B84D329-1897-2E54-4BD2-A5D7BB92E8C4}"/>
              </a:ext>
            </a:extLst>
          </p:cNvPr>
          <p:cNvSpPr txBox="1"/>
          <p:nvPr/>
        </p:nvSpPr>
        <p:spPr>
          <a:xfrm>
            <a:off x="4990007" y="5505224"/>
            <a:ext cx="1091726" cy="830997"/>
          </a:xfrm>
          <a:prstGeom prst="rect">
            <a:avLst/>
          </a:prstGeom>
          <a:noFill/>
        </p:spPr>
        <p:txBody>
          <a:bodyPr wrap="square" rtlCol="0" anchor="b">
            <a:spAutoFit/>
          </a:bodyPr>
          <a:lstStyle/>
          <a:p>
            <a:r>
              <a:rPr lang="en-US" sz="1200" b="1" spc="-100" dirty="0">
                <a:solidFill>
                  <a:schemeClr val="accent6"/>
                </a:solidFill>
                <a:latin typeface="Montserrat" pitchFamily="2" charset="77"/>
              </a:rPr>
              <a:t>+7 Days</a:t>
            </a:r>
          </a:p>
          <a:p>
            <a:r>
              <a:rPr lang="en-US" sz="1200" spc="-100" dirty="0">
                <a:solidFill>
                  <a:schemeClr val="accent6"/>
                </a:solidFill>
                <a:latin typeface="Montserrat" pitchFamily="2" charset="77"/>
              </a:rPr>
              <a:t>Registration</a:t>
            </a:r>
          </a:p>
          <a:p>
            <a:r>
              <a:rPr lang="en-US" sz="1200" spc="-100" dirty="0">
                <a:solidFill>
                  <a:schemeClr val="accent6"/>
                </a:solidFill>
                <a:latin typeface="Montserrat" pitchFamily="2" charset="77"/>
              </a:rPr>
              <a:t>invitation</a:t>
            </a:r>
          </a:p>
          <a:p>
            <a:r>
              <a:rPr lang="en-US" sz="1200" spc="-100" dirty="0">
                <a:solidFill>
                  <a:schemeClr val="accent6"/>
                </a:solidFill>
                <a:latin typeface="Montserrat" pitchFamily="2" charset="77"/>
              </a:rPr>
              <a:t>Reminder</a:t>
            </a:r>
          </a:p>
        </p:txBody>
      </p:sp>
      <p:pic>
        <p:nvPicPr>
          <p:cNvPr id="59" name="Graphic 58" descr="Follow outline">
            <a:extLst>
              <a:ext uri="{FF2B5EF4-FFF2-40B4-BE49-F238E27FC236}">
                <a16:creationId xmlns:a16="http://schemas.microsoft.com/office/drawing/2014/main" id="{CBC0FAD8-0B38-0632-FCD1-93C4FBF9B12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328046" y="1595282"/>
            <a:ext cx="655418" cy="655418"/>
          </a:xfrm>
          <a:prstGeom prst="rect">
            <a:avLst/>
          </a:prstGeom>
        </p:spPr>
      </p:pic>
      <p:sp>
        <p:nvSpPr>
          <p:cNvPr id="60" name="Oval 59">
            <a:hlinkClick r:id="rId17" action="ppaction://hlinksldjump"/>
            <a:extLst>
              <a:ext uri="{FF2B5EF4-FFF2-40B4-BE49-F238E27FC236}">
                <a16:creationId xmlns:a16="http://schemas.microsoft.com/office/drawing/2014/main" id="{8B0D0AFB-C6B3-5044-3FF8-AD62CA893D71}"/>
              </a:ext>
            </a:extLst>
          </p:cNvPr>
          <p:cNvSpPr/>
          <p:nvPr/>
        </p:nvSpPr>
        <p:spPr>
          <a:xfrm>
            <a:off x="9191206" y="2986528"/>
            <a:ext cx="1016264" cy="1016264"/>
          </a:xfrm>
          <a:prstGeom prst="ellipse">
            <a:avLst/>
          </a:prstGeom>
          <a:solidFill>
            <a:srgbClr val="F89539"/>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5" name="Graphic 64" descr="Smart Phone outline">
            <a:hlinkClick r:id="rId17" action="ppaction://hlinksldjump"/>
            <a:extLst>
              <a:ext uri="{FF2B5EF4-FFF2-40B4-BE49-F238E27FC236}">
                <a16:creationId xmlns:a16="http://schemas.microsoft.com/office/drawing/2014/main" id="{EBD4A34A-D198-D472-9DE6-8836B6FF0739}"/>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9326914" y="3106370"/>
            <a:ext cx="752109" cy="752109"/>
          </a:xfrm>
          <a:prstGeom prst="rect">
            <a:avLst/>
          </a:prstGeom>
        </p:spPr>
      </p:pic>
      <p:sp>
        <p:nvSpPr>
          <p:cNvPr id="6" name="TextBox 5">
            <a:extLst>
              <a:ext uri="{FF2B5EF4-FFF2-40B4-BE49-F238E27FC236}">
                <a16:creationId xmlns:a16="http://schemas.microsoft.com/office/drawing/2014/main" id="{09D6AFF8-E5CB-50EF-D3CA-86816F4FCEF5}"/>
              </a:ext>
            </a:extLst>
          </p:cNvPr>
          <p:cNvSpPr txBox="1"/>
          <p:nvPr/>
        </p:nvSpPr>
        <p:spPr>
          <a:xfrm>
            <a:off x="4457844" y="588940"/>
            <a:ext cx="4040204" cy="830997"/>
          </a:xfrm>
          <a:prstGeom prst="rect">
            <a:avLst/>
          </a:prstGeom>
          <a:noFill/>
        </p:spPr>
        <p:txBody>
          <a:bodyPr wrap="square" rtlCol="0" anchor="b">
            <a:spAutoFit/>
          </a:bodyPr>
          <a:lstStyle/>
          <a:p>
            <a:pPr algn="ctr">
              <a:spcAft>
                <a:spcPts val="300"/>
              </a:spcAft>
            </a:pPr>
            <a:r>
              <a:rPr lang="en-US" sz="1200" b="1" spc="-100" dirty="0">
                <a:solidFill>
                  <a:srgbClr val="F89539"/>
                </a:solidFill>
                <a:latin typeface="Montserrat" pitchFamily="2" charset="77"/>
              </a:rPr>
              <a:t>New Client Registration Email Journey</a:t>
            </a:r>
          </a:p>
          <a:p>
            <a:pPr algn="ctr">
              <a:spcAft>
                <a:spcPts val="300"/>
              </a:spcAft>
            </a:pPr>
            <a:r>
              <a:rPr lang="en-US" sz="1000" spc="-100" dirty="0">
                <a:solidFill>
                  <a:schemeClr val="accent6"/>
                </a:solidFill>
                <a:latin typeface="Montserrat" pitchFamily="2" charset="77"/>
              </a:rPr>
              <a:t>Once your firm has been onboarded to the portal, any new clients that you add to your firm will receive an onboarding journey to register for the portal.</a:t>
            </a:r>
          </a:p>
          <a:p>
            <a:pPr algn="ctr">
              <a:spcAft>
                <a:spcPts val="300"/>
              </a:spcAft>
            </a:pPr>
            <a:r>
              <a:rPr lang="en-US" sz="1100" b="1" i="1" spc="-100" dirty="0">
                <a:solidFill>
                  <a:schemeClr val="accent6"/>
                </a:solidFill>
                <a:latin typeface="Montserrat" pitchFamily="2" charset="77"/>
              </a:rPr>
              <a:t>Click on the Icons to View Emails</a:t>
            </a:r>
          </a:p>
        </p:txBody>
      </p:sp>
    </p:spTree>
    <p:extLst>
      <p:ext uri="{BB962C8B-B14F-4D97-AF65-F5344CB8AC3E}">
        <p14:creationId xmlns:p14="http://schemas.microsoft.com/office/powerpoint/2010/main" val="2015379708"/>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hlinkHover r:id="rId2" action="ppaction://hlinksldjump"/>
            <a:extLst>
              <a:ext uri="{FF2B5EF4-FFF2-40B4-BE49-F238E27FC236}">
                <a16:creationId xmlns:a16="http://schemas.microsoft.com/office/drawing/2014/main" id="{BD69759D-6691-2B9B-F595-5B3969D52110}"/>
              </a:ext>
            </a:extLst>
          </p:cNvPr>
          <p:cNvSpPr/>
          <p:nvPr/>
        </p:nvSpPr>
        <p:spPr>
          <a:xfrm>
            <a:off x="0" y="0"/>
            <a:ext cx="12192000" cy="6858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sp>
        <p:nvSpPr>
          <p:cNvPr id="36" name="Rectangle: Rounded Corners 35">
            <a:hlinkClick r:id="rId3" action="ppaction://hlinksldjump"/>
            <a:extLst>
              <a:ext uri="{FF2B5EF4-FFF2-40B4-BE49-F238E27FC236}">
                <a16:creationId xmlns:a16="http://schemas.microsoft.com/office/drawing/2014/main" id="{71F78B49-6133-3BE4-0A27-80476E21D3F7}"/>
              </a:ext>
            </a:extLst>
          </p:cNvPr>
          <p:cNvSpPr/>
          <p:nvPr/>
        </p:nvSpPr>
        <p:spPr>
          <a:xfrm>
            <a:off x="10572657" y="6362496"/>
            <a:ext cx="1096429" cy="276999"/>
          </a:xfrm>
          <a:prstGeom prst="roundRect">
            <a:avLst/>
          </a:prstGeom>
          <a:solidFill>
            <a:schemeClr val="accent2"/>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sp>
        <p:nvSpPr>
          <p:cNvPr id="2" name="Title 1">
            <a:extLst>
              <a:ext uri="{FF2B5EF4-FFF2-40B4-BE49-F238E27FC236}">
                <a16:creationId xmlns:a16="http://schemas.microsoft.com/office/drawing/2014/main" id="{7D7E4B94-B57E-2B04-B1E8-43EC0A59E6B6}"/>
              </a:ext>
            </a:extLst>
          </p:cNvPr>
          <p:cNvSpPr>
            <a:spLocks noGrp="1"/>
          </p:cNvSpPr>
          <p:nvPr>
            <p:ph type="title"/>
          </p:nvPr>
        </p:nvSpPr>
        <p:spPr/>
        <p:txBody>
          <a:bodyPr/>
          <a:lstStyle/>
          <a:p>
            <a:r>
              <a:rPr lang="en-US" dirty="0">
                <a:solidFill>
                  <a:schemeClr val="accent6"/>
                </a:solidFill>
              </a:rPr>
              <a:t>Axos Client Portal End-Investor Communications</a:t>
            </a:r>
          </a:p>
        </p:txBody>
      </p:sp>
      <p:sp>
        <p:nvSpPr>
          <p:cNvPr id="98" name="TextBox 97">
            <a:hlinkClick r:id="rId3" action="ppaction://hlinksldjump"/>
            <a:extLst>
              <a:ext uri="{FF2B5EF4-FFF2-40B4-BE49-F238E27FC236}">
                <a16:creationId xmlns:a16="http://schemas.microsoft.com/office/drawing/2014/main" id="{80D1C787-20AE-D914-E275-FAC70371D70D}"/>
              </a:ext>
            </a:extLst>
          </p:cNvPr>
          <p:cNvSpPr txBox="1"/>
          <p:nvPr/>
        </p:nvSpPr>
        <p:spPr>
          <a:xfrm>
            <a:off x="10421223" y="6362496"/>
            <a:ext cx="1450726" cy="276999"/>
          </a:xfrm>
          <a:prstGeom prst="rect">
            <a:avLst/>
          </a:prstGeom>
          <a:noFill/>
        </p:spPr>
        <p:txBody>
          <a:bodyPr wrap="square">
            <a:spAutoFit/>
          </a:bodyPr>
          <a:lstStyle/>
          <a:p>
            <a:pPr algn="ctr">
              <a:spcAft>
                <a:spcPts val="300"/>
              </a:spcAft>
            </a:pPr>
            <a:r>
              <a:rPr lang="en-US" sz="1200" spc="-100" dirty="0">
                <a:solidFill>
                  <a:schemeClr val="accent6"/>
                </a:solidFill>
                <a:latin typeface="Montserrat" pitchFamily="2" charset="77"/>
              </a:rPr>
              <a:t>Disclosures</a:t>
            </a:r>
          </a:p>
        </p:txBody>
      </p:sp>
      <p:sp>
        <p:nvSpPr>
          <p:cNvPr id="72" name="TextBox 71">
            <a:extLst>
              <a:ext uri="{FF2B5EF4-FFF2-40B4-BE49-F238E27FC236}">
                <a16:creationId xmlns:a16="http://schemas.microsoft.com/office/drawing/2014/main" id="{884E42CA-A6E1-434A-CA70-B8C6AC204432}"/>
              </a:ext>
            </a:extLst>
          </p:cNvPr>
          <p:cNvSpPr txBox="1"/>
          <p:nvPr/>
        </p:nvSpPr>
        <p:spPr>
          <a:xfrm>
            <a:off x="8773672" y="2441806"/>
            <a:ext cx="1778940" cy="461665"/>
          </a:xfrm>
          <a:prstGeom prst="rect">
            <a:avLst/>
          </a:prstGeom>
          <a:noFill/>
        </p:spPr>
        <p:txBody>
          <a:bodyPr wrap="square" rtlCol="0" anchor="b">
            <a:spAutoFit/>
          </a:bodyPr>
          <a:lstStyle/>
          <a:p>
            <a:pPr algn="ctr">
              <a:spcAft>
                <a:spcPts val="300"/>
              </a:spcAft>
            </a:pPr>
            <a:r>
              <a:rPr lang="en-US" sz="1200" b="1" spc="-100" dirty="0">
                <a:solidFill>
                  <a:schemeClr val="accent6"/>
                </a:solidFill>
                <a:latin typeface="Montserrat" pitchFamily="2" charset="77"/>
              </a:rPr>
              <a:t>Marketing Touchpoints</a:t>
            </a:r>
            <a:endParaRPr lang="en-US" sz="1200" spc="-100" dirty="0">
              <a:solidFill>
                <a:schemeClr val="accent6"/>
              </a:solidFill>
              <a:latin typeface="Montserrat" pitchFamily="2" charset="77"/>
            </a:endParaRPr>
          </a:p>
        </p:txBody>
      </p:sp>
      <p:sp>
        <p:nvSpPr>
          <p:cNvPr id="73" name="TextBox 72">
            <a:extLst>
              <a:ext uri="{FF2B5EF4-FFF2-40B4-BE49-F238E27FC236}">
                <a16:creationId xmlns:a16="http://schemas.microsoft.com/office/drawing/2014/main" id="{E4760632-CA08-1E67-9CC6-D88382C089AD}"/>
              </a:ext>
            </a:extLst>
          </p:cNvPr>
          <p:cNvSpPr txBox="1"/>
          <p:nvPr/>
        </p:nvSpPr>
        <p:spPr>
          <a:xfrm>
            <a:off x="8251295" y="1488337"/>
            <a:ext cx="2766846" cy="684803"/>
          </a:xfrm>
          <a:prstGeom prst="rect">
            <a:avLst/>
          </a:prstGeom>
          <a:noFill/>
        </p:spPr>
        <p:txBody>
          <a:bodyPr wrap="square" rtlCol="0" anchor="b">
            <a:spAutoFit/>
          </a:bodyPr>
          <a:lstStyle/>
          <a:p>
            <a:pPr algn="ctr">
              <a:spcAft>
                <a:spcPts val="300"/>
              </a:spcAft>
            </a:pPr>
            <a:r>
              <a:rPr lang="en-US" sz="1200" b="1" spc="-100" dirty="0">
                <a:solidFill>
                  <a:srgbClr val="F89539"/>
                </a:solidFill>
                <a:latin typeface="Montserrat" pitchFamily="2" charset="77"/>
              </a:rPr>
              <a:t>Additional Client Experience Touchpoints</a:t>
            </a:r>
          </a:p>
          <a:p>
            <a:pPr algn="ctr">
              <a:spcAft>
                <a:spcPts val="300"/>
              </a:spcAft>
            </a:pPr>
            <a:r>
              <a:rPr lang="en-US" sz="1200" i="1" spc="-100" dirty="0">
                <a:solidFill>
                  <a:schemeClr val="accent6"/>
                </a:solidFill>
                <a:latin typeface="Montserrat" pitchFamily="2" charset="77"/>
              </a:rPr>
              <a:t>Click on the Icons to View</a:t>
            </a:r>
          </a:p>
        </p:txBody>
      </p:sp>
      <p:sp>
        <p:nvSpPr>
          <p:cNvPr id="3" name="Oval 2">
            <a:hlinkClick r:id="rId4" action="ppaction://hlinksldjump"/>
            <a:extLst>
              <a:ext uri="{FF2B5EF4-FFF2-40B4-BE49-F238E27FC236}">
                <a16:creationId xmlns:a16="http://schemas.microsoft.com/office/drawing/2014/main" id="{B19DFAF9-E37C-FBE4-73C5-E567A3AF9336}"/>
              </a:ext>
            </a:extLst>
          </p:cNvPr>
          <p:cNvSpPr/>
          <p:nvPr/>
        </p:nvSpPr>
        <p:spPr>
          <a:xfrm>
            <a:off x="9191206" y="4547388"/>
            <a:ext cx="1016264" cy="1016264"/>
          </a:xfrm>
          <a:prstGeom prst="ellipse">
            <a:avLst/>
          </a:prstGeom>
          <a:solidFill>
            <a:srgbClr val="F89539"/>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02DAE091-38E7-6EE4-6E0B-B338E3FC0EE1}"/>
              </a:ext>
            </a:extLst>
          </p:cNvPr>
          <p:cNvSpPr txBox="1"/>
          <p:nvPr/>
        </p:nvSpPr>
        <p:spPr>
          <a:xfrm>
            <a:off x="8809868" y="4210519"/>
            <a:ext cx="1778940" cy="276999"/>
          </a:xfrm>
          <a:prstGeom prst="rect">
            <a:avLst/>
          </a:prstGeom>
          <a:noFill/>
        </p:spPr>
        <p:txBody>
          <a:bodyPr wrap="square" rtlCol="0" anchor="b">
            <a:spAutoFit/>
          </a:bodyPr>
          <a:lstStyle/>
          <a:p>
            <a:pPr algn="ctr">
              <a:spcAft>
                <a:spcPts val="300"/>
              </a:spcAft>
            </a:pPr>
            <a:r>
              <a:rPr lang="en-US" sz="1200" b="1" spc="-100" dirty="0">
                <a:solidFill>
                  <a:schemeClr val="accent6"/>
                </a:solidFill>
                <a:latin typeface="Montserrat" pitchFamily="2" charset="77"/>
              </a:rPr>
              <a:t>Marketing Resources</a:t>
            </a:r>
            <a:endParaRPr lang="en-US" sz="1200" spc="-100" dirty="0">
              <a:solidFill>
                <a:schemeClr val="accent6"/>
              </a:solidFill>
              <a:latin typeface="Montserrat" pitchFamily="2" charset="77"/>
            </a:endParaRPr>
          </a:p>
        </p:txBody>
      </p:sp>
      <p:pic>
        <p:nvPicPr>
          <p:cNvPr id="7" name="Graphic 6" descr="Newspaper outline">
            <a:hlinkClick r:id="rId4" action="ppaction://hlinksldjump"/>
            <a:extLst>
              <a:ext uri="{FF2B5EF4-FFF2-40B4-BE49-F238E27FC236}">
                <a16:creationId xmlns:a16="http://schemas.microsoft.com/office/drawing/2014/main" id="{DB729DF6-A7F6-B28B-ED49-BDFFFD542F8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16338" y="4690808"/>
            <a:ext cx="766000" cy="766000"/>
          </a:xfrm>
          <a:prstGeom prst="rect">
            <a:avLst/>
          </a:prstGeom>
        </p:spPr>
      </p:pic>
      <p:cxnSp>
        <p:nvCxnSpPr>
          <p:cNvPr id="14" name="Straight Connector 13">
            <a:extLst>
              <a:ext uri="{FF2B5EF4-FFF2-40B4-BE49-F238E27FC236}">
                <a16:creationId xmlns:a16="http://schemas.microsoft.com/office/drawing/2014/main" id="{F9644CA8-3D79-A31F-6A50-B695B5AC5AEF}"/>
              </a:ext>
            </a:extLst>
          </p:cNvPr>
          <p:cNvCxnSpPr>
            <a:cxnSpLocks/>
          </p:cNvCxnSpPr>
          <p:nvPr/>
        </p:nvCxnSpPr>
        <p:spPr>
          <a:xfrm flipH="1">
            <a:off x="2403506" y="2182075"/>
            <a:ext cx="37054" cy="3841752"/>
          </a:xfrm>
          <a:prstGeom prst="lin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cxnSp>
      <p:sp>
        <p:nvSpPr>
          <p:cNvPr id="25" name="Oval 24">
            <a:extLst>
              <a:ext uri="{FF2B5EF4-FFF2-40B4-BE49-F238E27FC236}">
                <a16:creationId xmlns:a16="http://schemas.microsoft.com/office/drawing/2014/main" id="{D4738E8E-EE6C-3C1A-F3CD-89A2A0718B03}"/>
              </a:ext>
            </a:extLst>
          </p:cNvPr>
          <p:cNvSpPr/>
          <p:nvPr/>
        </p:nvSpPr>
        <p:spPr>
          <a:xfrm>
            <a:off x="2020380" y="1569969"/>
            <a:ext cx="857120" cy="857120"/>
          </a:xfrm>
          <a:prstGeom prst="ellipse">
            <a:avLst/>
          </a:prstGeom>
          <a:solidFill>
            <a:schemeClr val="accent6">
              <a:lumMod val="65000"/>
              <a:lumOff val="35000"/>
            </a:schemeClr>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C0FA8382-60D9-510F-3726-7C0719BA779C}"/>
              </a:ext>
            </a:extLst>
          </p:cNvPr>
          <p:cNvSpPr txBox="1"/>
          <p:nvPr/>
        </p:nvSpPr>
        <p:spPr>
          <a:xfrm>
            <a:off x="793573" y="1737576"/>
            <a:ext cx="1445987" cy="461665"/>
          </a:xfrm>
          <a:prstGeom prst="rect">
            <a:avLst/>
          </a:prstGeom>
          <a:noFill/>
        </p:spPr>
        <p:txBody>
          <a:bodyPr wrap="square" rtlCol="0" anchor="b">
            <a:spAutoFit/>
          </a:bodyPr>
          <a:lstStyle/>
          <a:p>
            <a:r>
              <a:rPr lang="en-US" sz="1200" b="1" spc="-100" dirty="0">
                <a:solidFill>
                  <a:schemeClr val="accent6"/>
                </a:solidFill>
                <a:latin typeface="Montserrat" pitchFamily="2" charset="77"/>
              </a:rPr>
              <a:t>Initial</a:t>
            </a:r>
          </a:p>
          <a:p>
            <a:r>
              <a:rPr lang="en-US" sz="1200" b="1" spc="-100" dirty="0">
                <a:solidFill>
                  <a:schemeClr val="accent6"/>
                </a:solidFill>
                <a:latin typeface="Montserrat" pitchFamily="2" charset="77"/>
              </a:rPr>
              <a:t>Launch Portal </a:t>
            </a:r>
          </a:p>
        </p:txBody>
      </p:sp>
      <p:sp>
        <p:nvSpPr>
          <p:cNvPr id="17" name="Oval 16">
            <a:hlinkClick r:id="rId7" action="ppaction://hlinksldjump"/>
            <a:extLst>
              <a:ext uri="{FF2B5EF4-FFF2-40B4-BE49-F238E27FC236}">
                <a16:creationId xmlns:a16="http://schemas.microsoft.com/office/drawing/2014/main" id="{955993BC-8423-EC20-2118-54C1AFCBEE63}"/>
              </a:ext>
            </a:extLst>
          </p:cNvPr>
          <p:cNvSpPr/>
          <p:nvPr/>
        </p:nvSpPr>
        <p:spPr>
          <a:xfrm>
            <a:off x="1997347" y="2873013"/>
            <a:ext cx="857120" cy="857120"/>
          </a:xfrm>
          <a:prstGeom prst="ellipse">
            <a:avLst/>
          </a:prstGeom>
          <a:solidFill>
            <a:schemeClr val="bg1">
              <a:lumMod val="85000"/>
            </a:schemeClr>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hlinkClick r:id="rId8" action="ppaction://hlinksldjump"/>
            <a:extLst>
              <a:ext uri="{FF2B5EF4-FFF2-40B4-BE49-F238E27FC236}">
                <a16:creationId xmlns:a16="http://schemas.microsoft.com/office/drawing/2014/main" id="{42BF9D9C-16AE-3A21-171E-E92FCC34E33B}"/>
              </a:ext>
            </a:extLst>
          </p:cNvPr>
          <p:cNvSpPr/>
          <p:nvPr/>
        </p:nvSpPr>
        <p:spPr>
          <a:xfrm>
            <a:off x="1974946" y="4176057"/>
            <a:ext cx="857120" cy="857120"/>
          </a:xfrm>
          <a:prstGeom prst="ellipse">
            <a:avLst/>
          </a:prstGeom>
          <a:solidFill>
            <a:schemeClr val="bg1">
              <a:lumMod val="85000"/>
            </a:schemeClr>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3D7DB99C-27CA-FAFB-E4CD-95AA7EF26B85}"/>
              </a:ext>
            </a:extLst>
          </p:cNvPr>
          <p:cNvSpPr txBox="1"/>
          <p:nvPr/>
        </p:nvSpPr>
        <p:spPr>
          <a:xfrm>
            <a:off x="793573" y="4002792"/>
            <a:ext cx="1778940" cy="1015663"/>
          </a:xfrm>
          <a:prstGeom prst="rect">
            <a:avLst/>
          </a:prstGeom>
          <a:noFill/>
        </p:spPr>
        <p:txBody>
          <a:bodyPr wrap="square" rtlCol="0" anchor="b">
            <a:spAutoFit/>
          </a:bodyPr>
          <a:lstStyle/>
          <a:p>
            <a:r>
              <a:rPr lang="en-US" sz="1200" b="1" spc="-100" dirty="0">
                <a:solidFill>
                  <a:schemeClr val="accent6"/>
                </a:solidFill>
                <a:latin typeface="Montserrat" pitchFamily="2" charset="77"/>
              </a:rPr>
              <a:t>+2 Days</a:t>
            </a:r>
          </a:p>
          <a:p>
            <a:r>
              <a:rPr lang="en-US" sz="1200" spc="-100" dirty="0">
                <a:solidFill>
                  <a:schemeClr val="accent6"/>
                </a:solidFill>
                <a:latin typeface="Montserrat" pitchFamily="2" charset="77"/>
              </a:rPr>
              <a:t>Current Client Registration</a:t>
            </a:r>
          </a:p>
          <a:p>
            <a:r>
              <a:rPr lang="en-US" sz="1200" spc="-100" dirty="0">
                <a:solidFill>
                  <a:schemeClr val="accent6"/>
                </a:solidFill>
                <a:latin typeface="Montserrat" pitchFamily="2" charset="77"/>
              </a:rPr>
              <a:t>invitation</a:t>
            </a:r>
          </a:p>
          <a:p>
            <a:r>
              <a:rPr lang="en-US" sz="1200" spc="-100" dirty="0">
                <a:solidFill>
                  <a:schemeClr val="accent6"/>
                </a:solidFill>
                <a:latin typeface="Montserrat" pitchFamily="2" charset="77"/>
              </a:rPr>
              <a:t>Reminder</a:t>
            </a:r>
          </a:p>
        </p:txBody>
      </p:sp>
      <p:sp>
        <p:nvSpPr>
          <p:cNvPr id="29" name="Oval 28">
            <a:hlinkClick r:id="rId8" action="ppaction://hlinksldjump"/>
            <a:extLst>
              <a:ext uri="{FF2B5EF4-FFF2-40B4-BE49-F238E27FC236}">
                <a16:creationId xmlns:a16="http://schemas.microsoft.com/office/drawing/2014/main" id="{E248A5AE-836B-4A94-FF12-32A5D43D7A32}"/>
              </a:ext>
            </a:extLst>
          </p:cNvPr>
          <p:cNvSpPr/>
          <p:nvPr/>
        </p:nvSpPr>
        <p:spPr>
          <a:xfrm>
            <a:off x="1974946" y="5479101"/>
            <a:ext cx="857120" cy="857120"/>
          </a:xfrm>
          <a:prstGeom prst="ellipse">
            <a:avLst/>
          </a:prstGeom>
          <a:solidFill>
            <a:schemeClr val="bg1">
              <a:lumMod val="85000"/>
            </a:schemeClr>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4E0A4038-C6A4-9112-33D4-80E14F73A557}"/>
              </a:ext>
            </a:extLst>
          </p:cNvPr>
          <p:cNvSpPr txBox="1"/>
          <p:nvPr/>
        </p:nvSpPr>
        <p:spPr>
          <a:xfrm>
            <a:off x="793573" y="2805143"/>
            <a:ext cx="1778940" cy="830997"/>
          </a:xfrm>
          <a:prstGeom prst="rect">
            <a:avLst/>
          </a:prstGeom>
          <a:noFill/>
        </p:spPr>
        <p:txBody>
          <a:bodyPr wrap="square" rtlCol="0" anchor="b">
            <a:spAutoFit/>
          </a:bodyPr>
          <a:lstStyle/>
          <a:p>
            <a:r>
              <a:rPr lang="en-US" sz="1200" b="1" spc="-100" dirty="0">
                <a:solidFill>
                  <a:schemeClr val="accent6"/>
                </a:solidFill>
                <a:latin typeface="Montserrat" pitchFamily="2" charset="77"/>
              </a:rPr>
              <a:t>9 am Next Day</a:t>
            </a:r>
          </a:p>
          <a:p>
            <a:r>
              <a:rPr lang="en-US" sz="1200" spc="-100" dirty="0">
                <a:solidFill>
                  <a:schemeClr val="accent6"/>
                </a:solidFill>
                <a:latin typeface="Montserrat" pitchFamily="2" charset="77"/>
              </a:rPr>
              <a:t>Current Client Registration</a:t>
            </a:r>
          </a:p>
          <a:p>
            <a:r>
              <a:rPr lang="en-US" sz="1200" spc="-100" dirty="0">
                <a:solidFill>
                  <a:schemeClr val="accent6"/>
                </a:solidFill>
                <a:latin typeface="Montserrat" pitchFamily="2" charset="77"/>
              </a:rPr>
              <a:t>invitation</a:t>
            </a:r>
          </a:p>
        </p:txBody>
      </p:sp>
      <p:sp>
        <p:nvSpPr>
          <p:cNvPr id="46" name="TextBox 45">
            <a:extLst>
              <a:ext uri="{FF2B5EF4-FFF2-40B4-BE49-F238E27FC236}">
                <a16:creationId xmlns:a16="http://schemas.microsoft.com/office/drawing/2014/main" id="{B3480C43-229F-E424-FA56-7FED781C5B66}"/>
              </a:ext>
            </a:extLst>
          </p:cNvPr>
          <p:cNvSpPr txBox="1"/>
          <p:nvPr/>
        </p:nvSpPr>
        <p:spPr>
          <a:xfrm>
            <a:off x="261410" y="588940"/>
            <a:ext cx="3698194" cy="815608"/>
          </a:xfrm>
          <a:prstGeom prst="rect">
            <a:avLst/>
          </a:prstGeom>
          <a:noFill/>
        </p:spPr>
        <p:txBody>
          <a:bodyPr wrap="square" rtlCol="0" anchor="b">
            <a:spAutoFit/>
          </a:bodyPr>
          <a:lstStyle/>
          <a:p>
            <a:pPr algn="ctr">
              <a:spcAft>
                <a:spcPts val="300"/>
              </a:spcAft>
            </a:pPr>
            <a:r>
              <a:rPr lang="en-US" sz="1100" b="1" spc="-100" dirty="0">
                <a:solidFill>
                  <a:srgbClr val="F89539"/>
                </a:solidFill>
                <a:latin typeface="Montserrat" pitchFamily="2" charset="77"/>
              </a:rPr>
              <a:t>Current Client Registration Email Journey</a:t>
            </a:r>
          </a:p>
          <a:p>
            <a:pPr algn="ctr">
              <a:spcAft>
                <a:spcPts val="300"/>
              </a:spcAft>
            </a:pPr>
            <a:r>
              <a:rPr lang="en-US" sz="1000" spc="-100" dirty="0">
                <a:solidFill>
                  <a:schemeClr val="accent6"/>
                </a:solidFill>
                <a:latin typeface="Montserrat" pitchFamily="2" charset="77"/>
              </a:rPr>
              <a:t>When working with your CSA, you can elect for Axos to trigger an onboarding journey for your existing clients to register for the Portal.</a:t>
            </a:r>
          </a:p>
          <a:p>
            <a:pPr algn="ctr">
              <a:spcAft>
                <a:spcPts val="300"/>
              </a:spcAft>
            </a:pPr>
            <a:r>
              <a:rPr lang="en-US" sz="1100" b="1" i="1" spc="-100" dirty="0">
                <a:solidFill>
                  <a:schemeClr val="accent6"/>
                </a:solidFill>
                <a:latin typeface="Montserrat" pitchFamily="2" charset="77"/>
              </a:rPr>
              <a:t>Click on the Icons to View Emails</a:t>
            </a:r>
          </a:p>
        </p:txBody>
      </p:sp>
      <p:pic>
        <p:nvPicPr>
          <p:cNvPr id="89" name="Graphic 88" descr="Send outline">
            <a:hlinkClick r:id="rId8" action="ppaction://hlinksldjump"/>
            <a:extLst>
              <a:ext uri="{FF2B5EF4-FFF2-40B4-BE49-F238E27FC236}">
                <a16:creationId xmlns:a16="http://schemas.microsoft.com/office/drawing/2014/main" id="{262CA361-AE0D-8C8D-A70C-F9932270BAC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091640" y="5652709"/>
            <a:ext cx="555261" cy="555261"/>
          </a:xfrm>
          <a:prstGeom prst="rect">
            <a:avLst/>
          </a:prstGeom>
        </p:spPr>
      </p:pic>
      <p:pic>
        <p:nvPicPr>
          <p:cNvPr id="90" name="Graphic 89" descr="Send outline">
            <a:hlinkClick r:id="rId8" action="ppaction://hlinksldjump"/>
            <a:extLst>
              <a:ext uri="{FF2B5EF4-FFF2-40B4-BE49-F238E27FC236}">
                <a16:creationId xmlns:a16="http://schemas.microsoft.com/office/drawing/2014/main" id="{7F90CC2D-63E6-0BC8-8C8C-C2EB73B9F6A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091640" y="4327474"/>
            <a:ext cx="555261" cy="555261"/>
          </a:xfrm>
          <a:prstGeom prst="rect">
            <a:avLst/>
          </a:prstGeom>
        </p:spPr>
      </p:pic>
      <p:pic>
        <p:nvPicPr>
          <p:cNvPr id="91" name="Graphic 90" descr="Send outline">
            <a:hlinkClick r:id="rId7" action="ppaction://hlinksldjump"/>
            <a:extLst>
              <a:ext uri="{FF2B5EF4-FFF2-40B4-BE49-F238E27FC236}">
                <a16:creationId xmlns:a16="http://schemas.microsoft.com/office/drawing/2014/main" id="{5D64F5E1-EEFD-3DE7-8ADA-E65D1FAB5C7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125875" y="2995823"/>
            <a:ext cx="555261" cy="555261"/>
          </a:xfrm>
          <a:prstGeom prst="rect">
            <a:avLst/>
          </a:prstGeom>
        </p:spPr>
      </p:pic>
      <p:pic>
        <p:nvPicPr>
          <p:cNvPr id="93" name="Graphic 92" descr="Double Tap Gesture outline">
            <a:extLst>
              <a:ext uri="{FF2B5EF4-FFF2-40B4-BE49-F238E27FC236}">
                <a16:creationId xmlns:a16="http://schemas.microsoft.com/office/drawing/2014/main" id="{C8905BAA-0C0A-8C87-AA87-C9370124E7C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136834" y="1703851"/>
            <a:ext cx="627039" cy="627039"/>
          </a:xfrm>
          <a:prstGeom prst="rect">
            <a:avLst/>
          </a:prstGeom>
        </p:spPr>
      </p:pic>
      <p:sp>
        <p:nvSpPr>
          <p:cNvPr id="35" name="TextBox 34">
            <a:extLst>
              <a:ext uri="{FF2B5EF4-FFF2-40B4-BE49-F238E27FC236}">
                <a16:creationId xmlns:a16="http://schemas.microsoft.com/office/drawing/2014/main" id="{7D6E82F7-A342-6BE1-ABF9-8D8BEB5703AA}"/>
              </a:ext>
            </a:extLst>
          </p:cNvPr>
          <p:cNvSpPr txBox="1"/>
          <p:nvPr/>
        </p:nvSpPr>
        <p:spPr>
          <a:xfrm>
            <a:off x="793573" y="5320558"/>
            <a:ext cx="1316089" cy="1015663"/>
          </a:xfrm>
          <a:prstGeom prst="rect">
            <a:avLst/>
          </a:prstGeom>
          <a:noFill/>
        </p:spPr>
        <p:txBody>
          <a:bodyPr wrap="square" rtlCol="0" anchor="b">
            <a:spAutoFit/>
          </a:bodyPr>
          <a:lstStyle/>
          <a:p>
            <a:r>
              <a:rPr lang="en-US" sz="1200" b="1" spc="-100" dirty="0">
                <a:solidFill>
                  <a:schemeClr val="accent6"/>
                </a:solidFill>
                <a:latin typeface="Montserrat" pitchFamily="2" charset="77"/>
              </a:rPr>
              <a:t>+7 Days</a:t>
            </a:r>
          </a:p>
          <a:p>
            <a:r>
              <a:rPr lang="en-US" sz="1200" spc="-100" dirty="0">
                <a:solidFill>
                  <a:schemeClr val="accent6"/>
                </a:solidFill>
                <a:latin typeface="Montserrat" pitchFamily="2" charset="77"/>
              </a:rPr>
              <a:t>Current Client Registration</a:t>
            </a:r>
          </a:p>
          <a:p>
            <a:r>
              <a:rPr lang="en-US" sz="1200" spc="-100" dirty="0">
                <a:solidFill>
                  <a:schemeClr val="accent6"/>
                </a:solidFill>
                <a:latin typeface="Montserrat" pitchFamily="2" charset="77"/>
              </a:rPr>
              <a:t>invitation</a:t>
            </a:r>
          </a:p>
          <a:p>
            <a:r>
              <a:rPr lang="en-US" sz="1200" spc="-100" dirty="0">
                <a:solidFill>
                  <a:schemeClr val="accent6"/>
                </a:solidFill>
                <a:latin typeface="Montserrat" pitchFamily="2" charset="77"/>
              </a:rPr>
              <a:t>Reminder</a:t>
            </a:r>
          </a:p>
        </p:txBody>
      </p:sp>
      <p:cxnSp>
        <p:nvCxnSpPr>
          <p:cNvPr id="37" name="Straight Connector 36">
            <a:extLst>
              <a:ext uri="{FF2B5EF4-FFF2-40B4-BE49-F238E27FC236}">
                <a16:creationId xmlns:a16="http://schemas.microsoft.com/office/drawing/2014/main" id="{40350EC2-2FE0-3DF2-AA13-F0C572916841}"/>
              </a:ext>
            </a:extLst>
          </p:cNvPr>
          <p:cNvCxnSpPr>
            <a:cxnSpLocks/>
          </p:cNvCxnSpPr>
          <p:nvPr/>
        </p:nvCxnSpPr>
        <p:spPr>
          <a:xfrm flipH="1">
            <a:off x="6599940" y="2182075"/>
            <a:ext cx="37054" cy="3841752"/>
          </a:xfrm>
          <a:prstGeom prst="lin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cxnSp>
      <p:sp>
        <p:nvSpPr>
          <p:cNvPr id="38" name="Oval 37">
            <a:extLst>
              <a:ext uri="{FF2B5EF4-FFF2-40B4-BE49-F238E27FC236}">
                <a16:creationId xmlns:a16="http://schemas.microsoft.com/office/drawing/2014/main" id="{615F7849-2293-00F0-3F4A-27422C21DEB7}"/>
              </a:ext>
            </a:extLst>
          </p:cNvPr>
          <p:cNvSpPr/>
          <p:nvPr/>
        </p:nvSpPr>
        <p:spPr>
          <a:xfrm>
            <a:off x="6208434" y="1498327"/>
            <a:ext cx="857120" cy="857120"/>
          </a:xfrm>
          <a:prstGeom prst="ellipse">
            <a:avLst/>
          </a:prstGeom>
          <a:solidFill>
            <a:schemeClr val="accent6">
              <a:lumMod val="65000"/>
              <a:lumOff val="35000"/>
            </a:schemeClr>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5A4AB0E8-F1A1-5E29-0BDF-DC5750A220F5}"/>
              </a:ext>
            </a:extLst>
          </p:cNvPr>
          <p:cNvSpPr txBox="1"/>
          <p:nvPr/>
        </p:nvSpPr>
        <p:spPr>
          <a:xfrm>
            <a:off x="4990007" y="1737576"/>
            <a:ext cx="1445987" cy="461665"/>
          </a:xfrm>
          <a:prstGeom prst="rect">
            <a:avLst/>
          </a:prstGeom>
          <a:noFill/>
        </p:spPr>
        <p:txBody>
          <a:bodyPr wrap="square" rtlCol="0" anchor="b">
            <a:spAutoFit/>
          </a:bodyPr>
          <a:lstStyle/>
          <a:p>
            <a:r>
              <a:rPr lang="en-US" sz="1200" b="1" spc="-100" dirty="0">
                <a:solidFill>
                  <a:schemeClr val="accent6"/>
                </a:solidFill>
                <a:latin typeface="Montserrat" pitchFamily="2" charset="77"/>
              </a:rPr>
              <a:t>New Client Onboarded</a:t>
            </a:r>
          </a:p>
        </p:txBody>
      </p:sp>
      <p:sp>
        <p:nvSpPr>
          <p:cNvPr id="40" name="Oval 39">
            <a:hlinkClick r:id="rId13" action="ppaction://hlinksldjump"/>
            <a:extLst>
              <a:ext uri="{FF2B5EF4-FFF2-40B4-BE49-F238E27FC236}">
                <a16:creationId xmlns:a16="http://schemas.microsoft.com/office/drawing/2014/main" id="{D3F9B0AC-BA14-94EB-FF85-6663476467F4}"/>
              </a:ext>
            </a:extLst>
          </p:cNvPr>
          <p:cNvSpPr/>
          <p:nvPr/>
        </p:nvSpPr>
        <p:spPr>
          <a:xfrm>
            <a:off x="6193781" y="2873013"/>
            <a:ext cx="857120" cy="857120"/>
          </a:xfrm>
          <a:prstGeom prst="ellipse">
            <a:avLst/>
          </a:prstGeom>
          <a:solidFill>
            <a:schemeClr val="bg1">
              <a:lumMod val="85000"/>
            </a:schemeClr>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hlinkClick r:id="rId14" action="ppaction://hlinksldjump"/>
            <a:extLst>
              <a:ext uri="{FF2B5EF4-FFF2-40B4-BE49-F238E27FC236}">
                <a16:creationId xmlns:a16="http://schemas.microsoft.com/office/drawing/2014/main" id="{A12D6486-4440-DE5A-A52A-40C9DA43EB0E}"/>
              </a:ext>
            </a:extLst>
          </p:cNvPr>
          <p:cNvSpPr/>
          <p:nvPr/>
        </p:nvSpPr>
        <p:spPr>
          <a:xfrm>
            <a:off x="6171380" y="4176057"/>
            <a:ext cx="857120" cy="857120"/>
          </a:xfrm>
          <a:prstGeom prst="ellipse">
            <a:avLst/>
          </a:prstGeom>
          <a:solidFill>
            <a:schemeClr val="bg1">
              <a:lumMod val="85000"/>
            </a:schemeClr>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EDE3FF89-06A7-F042-1FE3-514C8A058A71}"/>
              </a:ext>
            </a:extLst>
          </p:cNvPr>
          <p:cNvSpPr txBox="1"/>
          <p:nvPr/>
        </p:nvSpPr>
        <p:spPr>
          <a:xfrm>
            <a:off x="4990007" y="4187458"/>
            <a:ext cx="1112902" cy="830997"/>
          </a:xfrm>
          <a:prstGeom prst="rect">
            <a:avLst/>
          </a:prstGeom>
          <a:noFill/>
        </p:spPr>
        <p:txBody>
          <a:bodyPr wrap="square" rtlCol="0" anchor="b">
            <a:spAutoFit/>
          </a:bodyPr>
          <a:lstStyle/>
          <a:p>
            <a:r>
              <a:rPr lang="en-US" sz="1200" b="1" spc="-100" dirty="0">
                <a:solidFill>
                  <a:schemeClr val="accent6"/>
                </a:solidFill>
                <a:latin typeface="Montserrat" pitchFamily="2" charset="77"/>
              </a:rPr>
              <a:t>+2 Days</a:t>
            </a:r>
          </a:p>
          <a:p>
            <a:r>
              <a:rPr lang="en-US" sz="1200" spc="-100" dirty="0">
                <a:solidFill>
                  <a:schemeClr val="accent6"/>
                </a:solidFill>
                <a:latin typeface="Montserrat" pitchFamily="2" charset="77"/>
              </a:rPr>
              <a:t>Registration</a:t>
            </a:r>
          </a:p>
          <a:p>
            <a:r>
              <a:rPr lang="en-US" sz="1200" spc="-100" dirty="0">
                <a:solidFill>
                  <a:schemeClr val="accent6"/>
                </a:solidFill>
                <a:latin typeface="Montserrat" pitchFamily="2" charset="77"/>
              </a:rPr>
              <a:t>invitation</a:t>
            </a:r>
          </a:p>
          <a:p>
            <a:r>
              <a:rPr lang="en-US" sz="1200" spc="-100" dirty="0">
                <a:solidFill>
                  <a:schemeClr val="accent6"/>
                </a:solidFill>
                <a:latin typeface="Montserrat" pitchFamily="2" charset="77"/>
              </a:rPr>
              <a:t>Reminder</a:t>
            </a:r>
          </a:p>
        </p:txBody>
      </p:sp>
      <p:sp>
        <p:nvSpPr>
          <p:cNvPr id="44" name="Oval 43">
            <a:hlinkClick r:id="rId14" action="ppaction://hlinksldjump"/>
            <a:extLst>
              <a:ext uri="{FF2B5EF4-FFF2-40B4-BE49-F238E27FC236}">
                <a16:creationId xmlns:a16="http://schemas.microsoft.com/office/drawing/2014/main" id="{C5D99E9F-7C63-CBB0-B96E-A9901A57CC4F}"/>
              </a:ext>
            </a:extLst>
          </p:cNvPr>
          <p:cNvSpPr/>
          <p:nvPr/>
        </p:nvSpPr>
        <p:spPr>
          <a:xfrm>
            <a:off x="6171380" y="5479101"/>
            <a:ext cx="857120" cy="857120"/>
          </a:xfrm>
          <a:prstGeom prst="ellipse">
            <a:avLst/>
          </a:prstGeom>
          <a:solidFill>
            <a:schemeClr val="bg1">
              <a:lumMod val="85000"/>
            </a:schemeClr>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536D8376-84A7-3179-CEEF-B414B21AEF7B}"/>
              </a:ext>
            </a:extLst>
          </p:cNvPr>
          <p:cNvSpPr txBox="1"/>
          <p:nvPr/>
        </p:nvSpPr>
        <p:spPr>
          <a:xfrm>
            <a:off x="4990007" y="2989809"/>
            <a:ext cx="1778940" cy="646331"/>
          </a:xfrm>
          <a:prstGeom prst="rect">
            <a:avLst/>
          </a:prstGeom>
          <a:noFill/>
        </p:spPr>
        <p:txBody>
          <a:bodyPr wrap="square" rtlCol="0" anchor="b">
            <a:spAutoFit/>
          </a:bodyPr>
          <a:lstStyle/>
          <a:p>
            <a:r>
              <a:rPr lang="en-US" sz="1200" b="1" spc="-100" dirty="0">
                <a:solidFill>
                  <a:schemeClr val="accent6"/>
                </a:solidFill>
                <a:latin typeface="Montserrat" pitchFamily="2" charset="77"/>
              </a:rPr>
              <a:t>9 am Next Day</a:t>
            </a:r>
          </a:p>
          <a:p>
            <a:r>
              <a:rPr lang="en-US" sz="1200" spc="-100" dirty="0">
                <a:solidFill>
                  <a:schemeClr val="accent6"/>
                </a:solidFill>
                <a:latin typeface="Montserrat" pitchFamily="2" charset="77"/>
              </a:rPr>
              <a:t>Registration</a:t>
            </a:r>
          </a:p>
          <a:p>
            <a:r>
              <a:rPr lang="en-US" sz="1200" spc="-100" dirty="0">
                <a:solidFill>
                  <a:schemeClr val="accent6"/>
                </a:solidFill>
                <a:latin typeface="Montserrat" pitchFamily="2" charset="77"/>
              </a:rPr>
              <a:t>invitation</a:t>
            </a:r>
          </a:p>
        </p:txBody>
      </p:sp>
      <p:pic>
        <p:nvPicPr>
          <p:cNvPr id="50" name="Graphic 49" descr="Send outline">
            <a:hlinkClick r:id="rId14" action="ppaction://hlinksldjump"/>
            <a:extLst>
              <a:ext uri="{FF2B5EF4-FFF2-40B4-BE49-F238E27FC236}">
                <a16:creationId xmlns:a16="http://schemas.microsoft.com/office/drawing/2014/main" id="{4F716C0B-636C-FCAE-182D-56D6D52CD9E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288074" y="5652709"/>
            <a:ext cx="555261" cy="555261"/>
          </a:xfrm>
          <a:prstGeom prst="rect">
            <a:avLst/>
          </a:prstGeom>
        </p:spPr>
      </p:pic>
      <p:pic>
        <p:nvPicPr>
          <p:cNvPr id="52" name="Graphic 51" descr="Send outline">
            <a:hlinkClick r:id="rId14" action="ppaction://hlinksldjump"/>
            <a:extLst>
              <a:ext uri="{FF2B5EF4-FFF2-40B4-BE49-F238E27FC236}">
                <a16:creationId xmlns:a16="http://schemas.microsoft.com/office/drawing/2014/main" id="{6256CDFD-69E2-CEBE-6F13-ADBC45AB4BD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288074" y="4327474"/>
            <a:ext cx="555261" cy="555261"/>
          </a:xfrm>
          <a:prstGeom prst="rect">
            <a:avLst/>
          </a:prstGeom>
        </p:spPr>
      </p:pic>
      <p:pic>
        <p:nvPicPr>
          <p:cNvPr id="53" name="Graphic 52" descr="Send outline">
            <a:hlinkClick r:id="rId13" action="ppaction://hlinksldjump"/>
            <a:extLst>
              <a:ext uri="{FF2B5EF4-FFF2-40B4-BE49-F238E27FC236}">
                <a16:creationId xmlns:a16="http://schemas.microsoft.com/office/drawing/2014/main" id="{DF6AA8B0-57E1-A662-20F8-A54F69485CF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322309" y="2995823"/>
            <a:ext cx="555261" cy="555261"/>
          </a:xfrm>
          <a:prstGeom prst="rect">
            <a:avLst/>
          </a:prstGeom>
        </p:spPr>
      </p:pic>
      <p:sp>
        <p:nvSpPr>
          <p:cNvPr id="55" name="TextBox 54">
            <a:extLst>
              <a:ext uri="{FF2B5EF4-FFF2-40B4-BE49-F238E27FC236}">
                <a16:creationId xmlns:a16="http://schemas.microsoft.com/office/drawing/2014/main" id="{3B84D329-1897-2E54-4BD2-A5D7BB92E8C4}"/>
              </a:ext>
            </a:extLst>
          </p:cNvPr>
          <p:cNvSpPr txBox="1"/>
          <p:nvPr/>
        </p:nvSpPr>
        <p:spPr>
          <a:xfrm>
            <a:off x="4990007" y="5505224"/>
            <a:ext cx="1091726" cy="830997"/>
          </a:xfrm>
          <a:prstGeom prst="rect">
            <a:avLst/>
          </a:prstGeom>
          <a:noFill/>
        </p:spPr>
        <p:txBody>
          <a:bodyPr wrap="square" rtlCol="0" anchor="b">
            <a:spAutoFit/>
          </a:bodyPr>
          <a:lstStyle/>
          <a:p>
            <a:r>
              <a:rPr lang="en-US" sz="1200" b="1" spc="-100" dirty="0">
                <a:solidFill>
                  <a:schemeClr val="accent6"/>
                </a:solidFill>
                <a:latin typeface="Montserrat" pitchFamily="2" charset="77"/>
              </a:rPr>
              <a:t>+7 Days</a:t>
            </a:r>
          </a:p>
          <a:p>
            <a:r>
              <a:rPr lang="en-US" sz="1200" spc="-100" dirty="0">
                <a:solidFill>
                  <a:schemeClr val="accent6"/>
                </a:solidFill>
                <a:latin typeface="Montserrat" pitchFamily="2" charset="77"/>
              </a:rPr>
              <a:t>Registration</a:t>
            </a:r>
          </a:p>
          <a:p>
            <a:r>
              <a:rPr lang="en-US" sz="1200" spc="-100" dirty="0">
                <a:solidFill>
                  <a:schemeClr val="accent6"/>
                </a:solidFill>
                <a:latin typeface="Montserrat" pitchFamily="2" charset="77"/>
              </a:rPr>
              <a:t>invitation</a:t>
            </a:r>
          </a:p>
          <a:p>
            <a:r>
              <a:rPr lang="en-US" sz="1200" spc="-100" dirty="0">
                <a:solidFill>
                  <a:schemeClr val="accent6"/>
                </a:solidFill>
                <a:latin typeface="Montserrat" pitchFamily="2" charset="77"/>
              </a:rPr>
              <a:t>Reminder</a:t>
            </a:r>
          </a:p>
        </p:txBody>
      </p:sp>
      <p:pic>
        <p:nvPicPr>
          <p:cNvPr id="59" name="Graphic 58" descr="Follow outline">
            <a:extLst>
              <a:ext uri="{FF2B5EF4-FFF2-40B4-BE49-F238E27FC236}">
                <a16:creationId xmlns:a16="http://schemas.microsoft.com/office/drawing/2014/main" id="{CBC0FAD8-0B38-0632-FCD1-93C4FBF9B12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328046" y="1595282"/>
            <a:ext cx="655418" cy="655418"/>
          </a:xfrm>
          <a:prstGeom prst="rect">
            <a:avLst/>
          </a:prstGeom>
        </p:spPr>
      </p:pic>
      <p:sp>
        <p:nvSpPr>
          <p:cNvPr id="60" name="Oval 59">
            <a:hlinkClick r:id="rId17" action="ppaction://hlinksldjump"/>
            <a:extLst>
              <a:ext uri="{FF2B5EF4-FFF2-40B4-BE49-F238E27FC236}">
                <a16:creationId xmlns:a16="http://schemas.microsoft.com/office/drawing/2014/main" id="{8B0D0AFB-C6B3-5044-3FF8-AD62CA893D71}"/>
              </a:ext>
            </a:extLst>
          </p:cNvPr>
          <p:cNvSpPr/>
          <p:nvPr/>
        </p:nvSpPr>
        <p:spPr>
          <a:xfrm>
            <a:off x="9191206" y="2986528"/>
            <a:ext cx="1016264" cy="1016264"/>
          </a:xfrm>
          <a:prstGeom prst="ellipse">
            <a:avLst/>
          </a:prstGeom>
          <a:solidFill>
            <a:schemeClr val="bg1">
              <a:lumMod val="85000"/>
            </a:schemeClr>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5" name="Graphic 64" descr="Smart Phone outline">
            <a:hlinkClick r:id="rId17" action="ppaction://hlinksldjump"/>
            <a:extLst>
              <a:ext uri="{FF2B5EF4-FFF2-40B4-BE49-F238E27FC236}">
                <a16:creationId xmlns:a16="http://schemas.microsoft.com/office/drawing/2014/main" id="{EBD4A34A-D198-D472-9DE6-8836B6FF0739}"/>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9326914" y="3106370"/>
            <a:ext cx="752109" cy="752109"/>
          </a:xfrm>
          <a:prstGeom prst="rect">
            <a:avLst/>
          </a:prstGeom>
        </p:spPr>
      </p:pic>
      <p:sp>
        <p:nvSpPr>
          <p:cNvPr id="6" name="TextBox 5">
            <a:extLst>
              <a:ext uri="{FF2B5EF4-FFF2-40B4-BE49-F238E27FC236}">
                <a16:creationId xmlns:a16="http://schemas.microsoft.com/office/drawing/2014/main" id="{330A5C7B-D88A-0778-851A-9C6E920D8545}"/>
              </a:ext>
            </a:extLst>
          </p:cNvPr>
          <p:cNvSpPr txBox="1"/>
          <p:nvPr/>
        </p:nvSpPr>
        <p:spPr>
          <a:xfrm>
            <a:off x="4457844" y="588940"/>
            <a:ext cx="4040204" cy="830997"/>
          </a:xfrm>
          <a:prstGeom prst="rect">
            <a:avLst/>
          </a:prstGeom>
          <a:noFill/>
        </p:spPr>
        <p:txBody>
          <a:bodyPr wrap="square" rtlCol="0" anchor="b">
            <a:spAutoFit/>
          </a:bodyPr>
          <a:lstStyle/>
          <a:p>
            <a:pPr algn="ctr">
              <a:spcAft>
                <a:spcPts val="300"/>
              </a:spcAft>
            </a:pPr>
            <a:r>
              <a:rPr lang="en-US" sz="1200" b="1" spc="-100" dirty="0">
                <a:solidFill>
                  <a:srgbClr val="F89539"/>
                </a:solidFill>
                <a:latin typeface="Montserrat" pitchFamily="2" charset="77"/>
              </a:rPr>
              <a:t>New Client Registration Email Journey</a:t>
            </a:r>
          </a:p>
          <a:p>
            <a:pPr algn="ctr">
              <a:spcAft>
                <a:spcPts val="300"/>
              </a:spcAft>
            </a:pPr>
            <a:r>
              <a:rPr lang="en-US" sz="1000" spc="-100" dirty="0">
                <a:solidFill>
                  <a:schemeClr val="accent6"/>
                </a:solidFill>
                <a:latin typeface="Montserrat" pitchFamily="2" charset="77"/>
              </a:rPr>
              <a:t>Once your firm has been onboarded to the portal, any new clients that you add to your firm will receive an onboarding journey to register for the portal.</a:t>
            </a:r>
          </a:p>
          <a:p>
            <a:pPr algn="ctr">
              <a:spcAft>
                <a:spcPts val="300"/>
              </a:spcAft>
            </a:pPr>
            <a:r>
              <a:rPr lang="en-US" sz="1100" b="1" i="1" spc="-100" dirty="0">
                <a:solidFill>
                  <a:schemeClr val="accent6"/>
                </a:solidFill>
                <a:latin typeface="Montserrat" pitchFamily="2" charset="77"/>
              </a:rPr>
              <a:t>Click on the Icons to View Emails</a:t>
            </a:r>
          </a:p>
        </p:txBody>
      </p:sp>
    </p:spTree>
    <p:extLst>
      <p:ext uri="{BB962C8B-B14F-4D97-AF65-F5344CB8AC3E}">
        <p14:creationId xmlns:p14="http://schemas.microsoft.com/office/powerpoint/2010/main" val="4032258703"/>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EE4P_STYLE_ID" val="5WoxFOkE"/>
  <p:tag name="THINKCELLPRESENTATIONDONOTDELETE" val="&lt;?xml version=&quot;1.0&quot; encoding=&quot;UTF-16&quot; standalone=&quot;yes&quot;?&gt;&lt;root reqver=&quot;23045&quot;&gt;&lt;version val=&quot;25181&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BfyTldTQOWGVzYlyOsVg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BfyTldTQOWGVzYlyOsVg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BfyTldTQOWGVzYlyOsVg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BfyTldTQOWGVzYlyOsVg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BfyTldTQOWGVzYlyOsVg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BfyTldTQOWGVzYlyOsVg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BfyTldTQOWGVzYlyOsVg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BfyTldTQOWGVzYlyOsVg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BfyTldTQOWGVzYlyOsVg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BfyTldTQOWGVzYlyOsVg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BfyTldTQOWGVzYlyOsVg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cz8lDShTUaL2AIjOFHxh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pJ8eiHH9RCqBB4q3Kod6L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BfyTldTQOWGVzYlyOsVgA"/>
</p:tagLst>
</file>

<file path=ppt/theme/theme1.xml><?xml version="1.0" encoding="utf-8"?>
<a:theme xmlns:a="http://schemas.openxmlformats.org/drawingml/2006/main" name="Office Theme">
  <a:themeElements>
    <a:clrScheme name="Axos colors">
      <a:dk1>
        <a:srgbClr val="1E3860"/>
      </a:dk1>
      <a:lt1>
        <a:srgbClr val="FFFFFF"/>
      </a:lt1>
      <a:dk2>
        <a:srgbClr val="1E3860"/>
      </a:dk2>
      <a:lt2>
        <a:srgbClr val="FFFFFF"/>
      </a:lt2>
      <a:accent1>
        <a:srgbClr val="1E3860"/>
      </a:accent1>
      <a:accent2>
        <a:srgbClr val="FAA74A"/>
      </a:accent2>
      <a:accent3>
        <a:srgbClr val="DAE8ED"/>
      </a:accent3>
      <a:accent4>
        <a:srgbClr val="F4F4F4"/>
      </a:accent4>
      <a:accent5>
        <a:srgbClr val="FFFFFF"/>
      </a:accent5>
      <a:accent6>
        <a:srgbClr val="000000"/>
      </a:accent6>
      <a:hlink>
        <a:srgbClr val="0000FF"/>
      </a:hlink>
      <a:folHlink>
        <a:srgbClr val="800080"/>
      </a:folHlink>
    </a:clrScheme>
    <a:fontScheme name="Axos backup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000" dirty="0" smtClean="0">
            <a:solidFill>
              <a:schemeClr val="accent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000" dirty="0" smtClean="0"/>
        </a:defPPr>
      </a:lstStyle>
    </a:txDef>
  </a:objectDefaults>
  <a:extraClrSchemeLst/>
  <a:extLst>
    <a:ext uri="{05A4C25C-085E-4340-85A3-A5531E510DB2}">
      <thm15:themeFamily xmlns:thm15="http://schemas.microsoft.com/office/thememl/2012/main" name="Powerpoint Template-AAS_WIDESCREEN" id="{93BE5178-3261-4ED4-9E31-EEA23FF52C5B}" vid="{F2F3FEEB-9D27-450C-B31C-2BF84E112B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C89D9C421D5343AD3275511815D0F3" ma:contentTypeVersion="12" ma:contentTypeDescription="Create a new document." ma:contentTypeScope="" ma:versionID="0d3fb2f5e1aaef475b24e11ba3475874">
  <xsd:schema xmlns:xsd="http://www.w3.org/2001/XMLSchema" xmlns:xs="http://www.w3.org/2001/XMLSchema" xmlns:p="http://schemas.microsoft.com/office/2006/metadata/properties" xmlns:ns3="b68008ef-1d17-4ef6-815e-9ebbbd5f8151" xmlns:ns4="55bb61ed-621b-4095-bfb3-ed055fac087e" targetNamespace="http://schemas.microsoft.com/office/2006/metadata/properties" ma:root="true" ma:fieldsID="364b2235fe169fbe84c0a1f74a56effd" ns3:_="" ns4:_="">
    <xsd:import namespace="b68008ef-1d17-4ef6-815e-9ebbbd5f8151"/>
    <xsd:import namespace="55bb61ed-621b-4095-bfb3-ed055fac087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ObjectDetectorVersions" minOccurs="0"/>
                <xsd:element ref="ns3:MediaServiceAutoTags" minOccurs="0"/>
                <xsd:element ref="ns3:MediaLengthInSeconds" minOccurs="0"/>
                <xsd:element ref="ns3:_activity"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8008ef-1d17-4ef6-815e-9ebbbd5f81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_activity" ma:index="14" nillable="true" ma:displayName="_activity" ma:hidden="true" ma:internalName="_activity">
      <xsd:simpleType>
        <xsd:restriction base="dms:Note"/>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5bb61ed-621b-4095-bfb3-ed055fac087e"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b68008ef-1d17-4ef6-815e-9ebbbd5f815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210BC76-CA9C-4677-968E-A93486B4D5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8008ef-1d17-4ef6-815e-9ebbbd5f8151"/>
    <ds:schemaRef ds:uri="55bb61ed-621b-4095-bfb3-ed055fac08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EA7F4C6-97CE-49F0-B367-90E7FE8E5D48}">
  <ds:schemaRefs>
    <ds:schemaRef ds:uri="http://schemas.microsoft.com/office/2006/documentManagement/types"/>
    <ds:schemaRef ds:uri="b68008ef-1d17-4ef6-815e-9ebbbd5f8151"/>
    <ds:schemaRef ds:uri="http://www.w3.org/XML/1998/namespace"/>
    <ds:schemaRef ds:uri="55bb61ed-621b-4095-bfb3-ed055fac087e"/>
    <ds:schemaRef ds:uri="http://purl.org/dc/terms/"/>
    <ds:schemaRef ds:uri="http://purl.org/dc/dcmitype/"/>
    <ds:schemaRef ds:uri="http://schemas.microsoft.com/office/infopath/2007/PartnerControls"/>
    <ds:schemaRef ds:uri="http://schemas.openxmlformats.org/package/2006/metadata/core-properties"/>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825F5AB7-045A-4470-8056-E917D2C279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 Template-AAS_WIDESCREEN</Template>
  <TotalTime>45754</TotalTime>
  <Words>2782</Words>
  <Application>Microsoft Office PowerPoint</Application>
  <PresentationFormat>Widescreen</PresentationFormat>
  <Paragraphs>509</Paragraphs>
  <Slides>23</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2" baseType="lpstr">
      <vt:lpstr>Arial</vt:lpstr>
      <vt:lpstr>Calibri</vt:lpstr>
      <vt:lpstr>Encode Sans SemiBold</vt:lpstr>
      <vt:lpstr>Montserrat</vt:lpstr>
      <vt:lpstr>Roboto</vt:lpstr>
      <vt:lpstr>Verdana</vt:lpstr>
      <vt:lpstr>Wingdings</vt:lpstr>
      <vt:lpstr>Office Theme</vt:lpstr>
      <vt:lpstr>think-cell Slide</vt:lpstr>
      <vt:lpstr>Axos Client Portal End-Investor Communications</vt:lpstr>
      <vt:lpstr>Axos Client Portal End-Investor Communications</vt:lpstr>
      <vt:lpstr>Axos Client Portal End-Investor Communications</vt:lpstr>
      <vt:lpstr>Axos Client Portal End-Investor Communications</vt:lpstr>
      <vt:lpstr>Axos Client Portal End-Investor Communications</vt:lpstr>
      <vt:lpstr>Axos Client Portal End-Investor Communications</vt:lpstr>
      <vt:lpstr>Axos Client Portal End-Investor Communications</vt:lpstr>
      <vt:lpstr>Axos Client Portal End-Investor Communications</vt:lpstr>
      <vt:lpstr>Axos Client Portal End-Investor Communications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Morris</dc:creator>
  <cp:lastModifiedBy>Janelle Manning</cp:lastModifiedBy>
  <cp:revision>51</cp:revision>
  <cp:lastPrinted>2018-10-17T17:53:25Z</cp:lastPrinted>
  <dcterms:created xsi:type="dcterms:W3CDTF">2023-09-07T21:29:24Z</dcterms:created>
  <dcterms:modified xsi:type="dcterms:W3CDTF">2023-12-18T18:37:19Z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0x0101007CC89D9C421D5343AD3275511815D0F3</vt:lpwstr>
  </property>
</Properties>
</file>