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slideshow.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sldIdLst>
    <p:sldId id="256" r:id="rId2"/>
    <p:sldId id="280" r:id="rId3"/>
    <p:sldId id="300" r:id="rId4"/>
    <p:sldId id="274" r:id="rId5"/>
    <p:sldId id="319" r:id="rId6"/>
    <p:sldId id="321" r:id="rId7"/>
    <p:sldId id="322" r:id="rId8"/>
    <p:sldId id="323" r:id="rId9"/>
    <p:sldId id="313" r:id="rId10"/>
    <p:sldId id="301" r:id="rId11"/>
    <p:sldId id="324" r:id="rId12"/>
    <p:sldId id="333" r:id="rId13"/>
    <p:sldId id="279" r:id="rId14"/>
    <p:sldId id="317" r:id="rId15"/>
    <p:sldId id="334" r:id="rId16"/>
    <p:sldId id="329" r:id="rId17"/>
    <p:sldId id="331" r:id="rId18"/>
    <p:sldId id="305" r:id="rId19"/>
    <p:sldId id="262" r:id="rId20"/>
    <p:sldId id="287" r:id="rId21"/>
    <p:sldId id="336" r:id="rId22"/>
    <p:sldId id="337" r:id="rId23"/>
    <p:sldId id="359" r:id="rId24"/>
    <p:sldId id="306" r:id="rId25"/>
    <p:sldId id="265" r:id="rId26"/>
    <p:sldId id="307" r:id="rId27"/>
    <p:sldId id="266" r:id="rId28"/>
    <p:sldId id="361" r:id="rId29"/>
    <p:sldId id="362" r:id="rId30"/>
    <p:sldId id="302" r:id="rId31"/>
    <p:sldId id="267" r:id="rId32"/>
    <p:sldId id="281" r:id="rId33"/>
    <p:sldId id="298" r:id="rId34"/>
    <p:sldId id="363" r:id="rId35"/>
    <p:sldId id="364" r:id="rId36"/>
    <p:sldId id="349" r:id="rId37"/>
    <p:sldId id="365" r:id="rId38"/>
    <p:sldId id="350" r:id="rId39"/>
    <p:sldId id="366" r:id="rId40"/>
    <p:sldId id="344" r:id="rId41"/>
    <p:sldId id="303" r:id="rId42"/>
    <p:sldId id="268" r:id="rId43"/>
    <p:sldId id="288" r:id="rId44"/>
    <p:sldId id="290" r:id="rId45"/>
    <p:sldId id="289" r:id="rId46"/>
    <p:sldId id="304" r:id="rId47"/>
    <p:sldId id="269" r:id="rId48"/>
    <p:sldId id="291" r:id="rId49"/>
    <p:sldId id="293" r:id="rId50"/>
    <p:sldId id="367" r:id="rId51"/>
    <p:sldId id="310" r:id="rId52"/>
    <p:sldId id="272" r:id="rId53"/>
    <p:sldId id="296" r:id="rId54"/>
    <p:sldId id="339" r:id="rId55"/>
    <p:sldId id="338" r:id="rId56"/>
    <p:sldId id="340" r:id="rId57"/>
    <p:sldId id="308" r:id="rId58"/>
    <p:sldId id="270" r:id="rId59"/>
    <p:sldId id="309" r:id="rId60"/>
    <p:sldId id="360" r:id="rId61"/>
    <p:sldId id="311" r:id="rId62"/>
    <p:sldId id="273" r:id="rId63"/>
    <p:sldId id="341" r:id="rId64"/>
  </p:sldIdLst>
  <p:sldSz cx="9144000" cy="5143500" type="screen16x9"/>
  <p:notesSz cx="7010400" cy="119792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BF2C17B-7286-4791-8552-B9F50E5A4704}">
          <p14:sldIdLst>
            <p14:sldId id="256"/>
          </p14:sldIdLst>
        </p14:section>
        <p14:section name="Main Menu" id="{A9999C53-70DE-452A-B254-78E6EC92F680}">
          <p14:sldIdLst>
            <p14:sldId id="280"/>
          </p14:sldIdLst>
        </p14:section>
        <p14:section name="Registration" id="{5F49045A-6AA2-4E32-92A9-C5598C3F87E0}">
          <p14:sldIdLst>
            <p14:sldId id="300"/>
            <p14:sldId id="274"/>
            <p14:sldId id="319"/>
            <p14:sldId id="321"/>
            <p14:sldId id="322"/>
            <p14:sldId id="323"/>
            <p14:sldId id="313"/>
          </p14:sldIdLst>
        </p14:section>
        <p14:section name="Login" id="{FAB648C4-1B57-4BF3-BF27-EAC794348239}">
          <p14:sldIdLst>
            <p14:sldId id="301"/>
            <p14:sldId id="324"/>
            <p14:sldId id="333"/>
            <p14:sldId id="279"/>
            <p14:sldId id="317"/>
            <p14:sldId id="334"/>
            <p14:sldId id="329"/>
            <p14:sldId id="331"/>
          </p14:sldIdLst>
        </p14:section>
        <p14:section name="Onboarding" id="{9F7E7213-4729-4058-9CC2-22A7D0D5E65C}">
          <p14:sldIdLst>
            <p14:sldId id="305"/>
            <p14:sldId id="262"/>
            <p14:sldId id="287"/>
            <p14:sldId id="336"/>
            <p14:sldId id="337"/>
            <p14:sldId id="359"/>
          </p14:sldIdLst>
        </p14:section>
        <p14:section name="Dashboard/Home" id="{2F93D401-1099-4856-8327-9F4A1E3A1ADE}">
          <p14:sldIdLst>
            <p14:sldId id="306"/>
            <p14:sldId id="265"/>
          </p14:sldIdLst>
        </p14:section>
        <p14:section name="All Accounts Verticals" id="{367E9A25-5DE9-4D68-9DD5-184930EE112C}">
          <p14:sldIdLst>
            <p14:sldId id="307"/>
            <p14:sldId id="266"/>
          </p14:sldIdLst>
        </p14:section>
        <p14:section name="Overdraft Line of Credit" id="{EA78F6EA-DC13-4B90-8C06-E474B0DF8112}">
          <p14:sldIdLst>
            <p14:sldId id="361"/>
            <p14:sldId id="362"/>
          </p14:sldIdLst>
        </p14:section>
        <p14:section name="RIA Product Details" id="{AFBCA189-7D24-4EAB-B4DD-D43B1EB0B1D5}">
          <p14:sldIdLst>
            <p14:sldId id="302"/>
            <p14:sldId id="267"/>
            <p14:sldId id="281"/>
            <p14:sldId id="298"/>
            <p14:sldId id="363"/>
          </p14:sldIdLst>
        </p14:section>
        <p14:section name="All Transactions and Orders Pages" id="{EF822446-8447-47F1-8CF1-D1655CF094E8}">
          <p14:sldIdLst>
            <p14:sldId id="364"/>
            <p14:sldId id="349"/>
          </p14:sldIdLst>
        </p14:section>
        <p14:section name="All Scheduled Transfers Page" id="{B2C3E595-B5F0-4828-9976-8401CBD5E1EB}">
          <p14:sldIdLst>
            <p14:sldId id="365"/>
            <p14:sldId id="350"/>
          </p14:sldIdLst>
        </p14:section>
        <p14:section name="Statements and Documents Page" id="{996164DF-25DA-4B07-8E7A-D0BFC1B6B7C1}">
          <p14:sldIdLst>
            <p14:sldId id="366"/>
            <p14:sldId id="344"/>
          </p14:sldIdLst>
        </p14:section>
        <p14:section name="RIA Account Details" id="{4598CDB9-9CC0-445F-BE86-926CDDD660B3}">
          <p14:sldIdLst>
            <p14:sldId id="303"/>
            <p14:sldId id="268"/>
            <p14:sldId id="288"/>
            <p14:sldId id="290"/>
            <p14:sldId id="289"/>
          </p14:sldIdLst>
        </p14:section>
        <p14:section name="Move Money" id="{44C2224D-041E-4776-9E44-1DE9DE20A420}">
          <p14:sldIdLst>
            <p14:sldId id="304"/>
            <p14:sldId id="269"/>
            <p14:sldId id="291"/>
            <p14:sldId id="293"/>
            <p14:sldId id="367"/>
          </p14:sldIdLst>
        </p14:section>
        <p14:section name="Utilities/Mega Menu" id="{3CF36E56-217C-41AB-B633-670B8AE34128}">
          <p14:sldIdLst>
            <p14:sldId id="310"/>
            <p14:sldId id="272"/>
            <p14:sldId id="296"/>
            <p14:sldId id="339"/>
            <p14:sldId id="338"/>
            <p14:sldId id="340"/>
          </p14:sldIdLst>
        </p14:section>
        <p14:section name="Account Opening/Aggregation" id="{630070BB-9104-4CE9-9C14-031D4E7A3E6E}">
          <p14:sldIdLst>
            <p14:sldId id="308"/>
            <p14:sldId id="270"/>
          </p14:sldIdLst>
        </p14:section>
        <p14:section name="Insights/Plan" id="{6201FAF5-DFE1-4678-ABBF-4157B5C5E880}">
          <p14:sldIdLst>
            <p14:sldId id="309"/>
            <p14:sldId id="360"/>
          </p14:sldIdLst>
        </p14:section>
        <p14:section name="UDB Admin Portal" id="{AB43C8E4-1D15-4B60-AB15-234204BA1052}">
          <p14:sldIdLst>
            <p14:sldId id="311"/>
            <p14:sldId id="273"/>
            <p14:sldId id="341"/>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452050C-803D-C5F7-2E8C-ACFA40231475}" name="Jialei Pei" initials="JP" userId="S::JPei@bofifederalbank.com::2c74e024-bae9-4c3c-b013-bddd1da4eb9b" providerId="AD"/>
  <p188:author id="{D9AD6C2A-ABBD-0A6D-88FB-008D76A66871}" name="Janelle Manning" initials="JM" userId="S::Janelle.Manning@axosadvisorservices.com::c1feb7ba-4758-4ed9-a21b-27b9ff0c140f" providerId="AD"/>
  <p188:author id="{DC8D1899-60BE-61EC-594A-AD31C143956B}" name="Elizabeth Jung" initials="EJ" userId="S::EJung@bofifederalbank.com::92cc9327-e6bb-4911-a197-b9113d9ed091" providerId="AD"/>
  <p188:author id="{3DF90DDD-2795-6F80-FCB3-EAC7A374F8CD}" name="Alexa Friedman" initials="AF" userId="S::AFriedman@bofifederalbank.com::6f9ebb49-65e0-4820-8da0-d90c25f5a7d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4" d="100"/>
          <a:sy n="134" d="100"/>
        </p:scale>
        <p:origin x="144" y="25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microsoft.com/office/2018/10/relationships/authors" Target="author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2.x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oleObject" Target="../embeddings/oleObject2.bin"/></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7.png"/><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image" Target="../media/image2.png"/><Relationship Id="rId5" Type="http://schemas.openxmlformats.org/officeDocument/2006/relationships/image" Target="../media/image4.emf"/><Relationship Id="rId4" Type="http://schemas.openxmlformats.org/officeDocument/2006/relationships/oleObject" Target="../embeddings/oleObject10.bin"/></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7.png"/><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image" Target="../media/image2.png"/><Relationship Id="rId5" Type="http://schemas.openxmlformats.org/officeDocument/2006/relationships/image" Target="../media/image4.emf"/><Relationship Id="rId4" Type="http://schemas.openxmlformats.org/officeDocument/2006/relationships/oleObject" Target="../embeddings/oleObject11.bin"/></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image" Target="../media/image7.png"/><Relationship Id="rId5" Type="http://schemas.openxmlformats.org/officeDocument/2006/relationships/image" Target="../media/image4.emf"/><Relationship Id="rId4" Type="http://schemas.openxmlformats.org/officeDocument/2006/relationships/oleObject" Target="../embeddings/oleObject12.bin"/></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image" Target="../media/image7.png"/><Relationship Id="rId5" Type="http://schemas.openxmlformats.org/officeDocument/2006/relationships/image" Target="../media/image4.emf"/><Relationship Id="rId4" Type="http://schemas.openxmlformats.org/officeDocument/2006/relationships/oleObject" Target="../embeddings/oleObject13.bin"/></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image" Target="../media/image7.png"/><Relationship Id="rId5" Type="http://schemas.openxmlformats.org/officeDocument/2006/relationships/image" Target="../media/image4.emf"/><Relationship Id="rId4" Type="http://schemas.openxmlformats.org/officeDocument/2006/relationships/oleObject" Target="../embeddings/oleObject14.bin"/></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image" Target="../media/image7.png"/><Relationship Id="rId5" Type="http://schemas.openxmlformats.org/officeDocument/2006/relationships/image" Target="../media/image4.emf"/><Relationship Id="rId4" Type="http://schemas.openxmlformats.org/officeDocument/2006/relationships/oleObject" Target="../embeddings/oleObject15.bin"/></Relationships>
</file>

<file path=ppt/slideLayouts/_rels/slideLayout1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image" Target="../media/image7.png"/><Relationship Id="rId5" Type="http://schemas.openxmlformats.org/officeDocument/2006/relationships/image" Target="../media/image4.emf"/><Relationship Id="rId4" Type="http://schemas.openxmlformats.org/officeDocument/2006/relationships/oleObject" Target="../embeddings/oleObject16.bin"/></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slideMaster" Target="../slideMasters/slideMaster1.xml"/><Relationship Id="rId1" Type="http://schemas.openxmlformats.org/officeDocument/2006/relationships/tags" Target="../tags/tag33.xml"/><Relationship Id="rId6" Type="http://schemas.openxmlformats.org/officeDocument/2006/relationships/image" Target="../media/image7.png"/><Relationship Id="rId5" Type="http://schemas.openxmlformats.org/officeDocument/2006/relationships/image" Target="../media/image4.emf"/><Relationship Id="rId4" Type="http://schemas.openxmlformats.org/officeDocument/2006/relationships/oleObject" Target="../embeddings/oleObject17.bin"/></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Master" Target="../slideMasters/slideMaster1.xml"/><Relationship Id="rId1" Type="http://schemas.openxmlformats.org/officeDocument/2006/relationships/tags" Target="../tags/tag34.xml"/><Relationship Id="rId6" Type="http://schemas.openxmlformats.org/officeDocument/2006/relationships/image" Target="../media/image7.png"/><Relationship Id="rId5" Type="http://schemas.openxmlformats.org/officeDocument/2006/relationships/image" Target="../media/image4.emf"/><Relationship Id="rId4" Type="http://schemas.openxmlformats.org/officeDocument/2006/relationships/oleObject" Target="../embeddings/oleObject17.bin"/></Relationships>
</file>

<file path=ppt/slideLayouts/_rels/slideLayout19.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Master" Target="../slideMasters/slideMaster1.xml"/><Relationship Id="rId1" Type="http://schemas.openxmlformats.org/officeDocument/2006/relationships/tags" Target="../tags/tag35.xml"/><Relationship Id="rId6" Type="http://schemas.openxmlformats.org/officeDocument/2006/relationships/image" Target="../media/image7.png"/><Relationship Id="rId5" Type="http://schemas.openxmlformats.org/officeDocument/2006/relationships/image" Target="../media/image6.gif"/><Relationship Id="rId4" Type="http://schemas.openxmlformats.org/officeDocument/2006/relationships/image" Target="../media/image4.emf"/></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7.png"/><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image" Target="../media/image6.gif"/><Relationship Id="rId5" Type="http://schemas.openxmlformats.org/officeDocument/2006/relationships/image" Target="../media/image4.emf"/><Relationship Id="rId4" Type="http://schemas.openxmlformats.org/officeDocument/2006/relationships/oleObject" Target="../embeddings/oleObject3.bin"/></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7.png"/><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7.png"/><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7.png"/><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image" Target="../media/image2.png"/><Relationship Id="rId5" Type="http://schemas.openxmlformats.org/officeDocument/2006/relationships/image" Target="../media/image4.emf"/><Relationship Id="rId4" Type="http://schemas.openxmlformats.org/officeDocument/2006/relationships/oleObject" Target="../embeddings/oleObject5.bin"/></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7.png"/><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image" Target="../media/image2.png"/><Relationship Id="rId5" Type="http://schemas.openxmlformats.org/officeDocument/2006/relationships/image" Target="../media/image4.emf"/><Relationship Id="rId4" Type="http://schemas.openxmlformats.org/officeDocument/2006/relationships/oleObject" Target="../embeddings/oleObject6.bin"/></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7.png"/><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image" Target="../media/image2.png"/><Relationship Id="rId5" Type="http://schemas.openxmlformats.org/officeDocument/2006/relationships/image" Target="../media/image4.emf"/><Relationship Id="rId4" Type="http://schemas.openxmlformats.org/officeDocument/2006/relationships/oleObject" Target="../embeddings/oleObject7.bin"/></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7.png"/><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image" Target="../media/image2.png"/><Relationship Id="rId5" Type="http://schemas.openxmlformats.org/officeDocument/2006/relationships/image" Target="../media/image4.emf"/><Relationship Id="rId4" Type="http://schemas.openxmlformats.org/officeDocument/2006/relationships/oleObject" Target="../embeddings/oleObject8.bin"/></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7.png"/><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image" Target="../media/image2.png"/><Relationship Id="rId5" Type="http://schemas.openxmlformats.org/officeDocument/2006/relationships/image" Target="../media/image4.emf"/><Relationship Id="rId4" Type="http://schemas.openxmlformats.org/officeDocument/2006/relationships/oleObject" Target="../embeddings/oleObject9.bin"/></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Presentation Page">
    <p:spTree>
      <p:nvGrpSpPr>
        <p:cNvPr id="1" name=""/>
        <p:cNvGrpSpPr/>
        <p:nvPr/>
      </p:nvGrpSpPr>
      <p:grpSpPr>
        <a:xfrm>
          <a:off x="0" y="0"/>
          <a:ext cx="0" cy="0"/>
          <a:chOff x="0" y="0"/>
          <a:chExt cx="0" cy="0"/>
        </a:xfrm>
      </p:grpSpPr>
      <p:pic>
        <p:nvPicPr>
          <p:cNvPr id="10" name="Picture 9" descr="A black and grey background&#10;&#10;Description automatically generated">
            <a:extLst>
              <a:ext uri="{FF2B5EF4-FFF2-40B4-BE49-F238E27FC236}">
                <a16:creationId xmlns:a16="http://schemas.microsoft.com/office/drawing/2014/main" id="{84053B3C-B52E-F385-33F2-11993B382F5D}"/>
              </a:ext>
            </a:extLst>
          </p:cNvPr>
          <p:cNvPicPr>
            <a:picLocks noChangeAspect="1"/>
          </p:cNvPicPr>
          <p:nvPr userDrawn="1"/>
        </p:nvPicPr>
        <p:blipFill>
          <a:blip r:embed="rId3"/>
          <a:stretch>
            <a:fillRect/>
          </a:stretch>
        </p:blipFill>
        <p:spPr>
          <a:xfrm>
            <a:off x="0" y="0"/>
            <a:ext cx="9144000" cy="6750924"/>
          </a:xfrm>
          <a:prstGeom prst="rect">
            <a:avLst/>
          </a:prstGeom>
        </p:spPr>
      </p:pic>
      <p:graphicFrame>
        <p:nvGraphicFramePr>
          <p:cNvPr id="6" name="Object 5" hidden="1"/>
          <p:cNvGraphicFramePr>
            <a:graphicFrameLocks noChangeAspect="1"/>
          </p:cNvGraphicFramePr>
          <p:nvPr>
            <p:custDataLst>
              <p:tags r:id="rId1"/>
            </p:custDataLst>
          </p:nvPr>
        </p:nvGraphicFramePr>
        <p:xfrm>
          <a:off x="2120" y="1588"/>
          <a:ext cx="2117"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6" name="Object 5" hidden="1"/>
                      <p:cNvPicPr/>
                      <p:nvPr/>
                    </p:nvPicPr>
                    <p:blipFill>
                      <a:blip r:embed="rId5"/>
                      <a:stretch>
                        <a:fillRect/>
                      </a:stretch>
                    </p:blipFill>
                    <p:spPr>
                      <a:xfrm>
                        <a:off x="2120" y="1588"/>
                        <a:ext cx="2117" cy="1588"/>
                      </a:xfrm>
                      <a:prstGeom prst="rect">
                        <a:avLst/>
                      </a:prstGeom>
                    </p:spPr>
                  </p:pic>
                </p:oleObj>
              </mc:Fallback>
            </mc:AlternateContent>
          </a:graphicData>
        </a:graphic>
      </p:graphicFrame>
      <p:sp>
        <p:nvSpPr>
          <p:cNvPr id="3" name="Text Placeholder 2"/>
          <p:cNvSpPr>
            <a:spLocks noGrp="1"/>
          </p:cNvSpPr>
          <p:nvPr>
            <p:ph type="body" sz="quarter" idx="10"/>
          </p:nvPr>
        </p:nvSpPr>
        <p:spPr>
          <a:xfrm>
            <a:off x="525236" y="2549268"/>
            <a:ext cx="6027965" cy="1085789"/>
          </a:xfrm>
          <a:prstGeom prst="rect">
            <a:avLst/>
          </a:prstGeom>
        </p:spPr>
        <p:txBody>
          <a:bodyPr/>
          <a:lstStyle>
            <a:lvl1pPr marL="0" indent="0">
              <a:buNone/>
              <a:defRPr lang="en-US" sz="3200" kern="1200" dirty="0" smtClean="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a:defRPr lang="en-US" sz="3333" kern="1200" dirty="0" smtClean="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a:defRPr lang="en-US" sz="3333" kern="1200" dirty="0" smtClean="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a:defRPr lang="en-US" sz="3333" kern="1200" dirty="0" smtClean="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a:defRPr lang="en-US" sz="3333" kern="1200" dirty="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p:txBody>
      </p:sp>
      <p:sp>
        <p:nvSpPr>
          <p:cNvPr id="5" name="Text Placeholder 4"/>
          <p:cNvSpPr>
            <a:spLocks noGrp="1"/>
          </p:cNvSpPr>
          <p:nvPr>
            <p:ph type="body" sz="quarter" idx="11"/>
          </p:nvPr>
        </p:nvSpPr>
        <p:spPr>
          <a:xfrm>
            <a:off x="524933" y="3785189"/>
            <a:ext cx="6028267" cy="410319"/>
          </a:xfrm>
          <a:prstGeom prst="rect">
            <a:avLst/>
          </a:prstGeom>
        </p:spPr>
        <p:txBody>
          <a:bodyPr anchor="ctr"/>
          <a:lstStyle>
            <a:lvl1pPr marL="0" indent="0">
              <a:spcBef>
                <a:spcPts val="0"/>
              </a:spcBef>
              <a:buNone/>
              <a:defRPr lang="en-US" sz="1600" kern="1200" dirty="0" smtClean="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a:defRPr lang="en-US" sz="1600" kern="1200" dirty="0" smtClean="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a:defRPr lang="en-US" sz="1600" kern="1200" dirty="0" smtClean="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a:defRPr lang="en-US" sz="1600" kern="1200" dirty="0" smtClean="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a:defRPr lang="en-US" sz="1600" kern="1200" dirty="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p:txBody>
      </p:sp>
      <p:sp>
        <p:nvSpPr>
          <p:cNvPr id="8" name="Text Placeholder 7"/>
          <p:cNvSpPr>
            <a:spLocks noGrp="1"/>
          </p:cNvSpPr>
          <p:nvPr>
            <p:ph type="body" sz="quarter" idx="12"/>
          </p:nvPr>
        </p:nvSpPr>
        <p:spPr>
          <a:xfrm>
            <a:off x="524117" y="4682069"/>
            <a:ext cx="6029087" cy="317500"/>
          </a:xfrm>
          <a:prstGeom prst="rect">
            <a:avLst/>
          </a:prstGeom>
        </p:spPr>
        <p:txBody>
          <a:bodyPr/>
          <a:lstStyle>
            <a:lvl1pPr marL="0" indent="0">
              <a:buNone/>
              <a:defRPr lang="en-US" sz="1333" kern="1200" smtClean="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a:defRPr lang="en-US" sz="1600" kern="1200"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defRPr lang="en-US" sz="1600" kern="1200" smtClean="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a:defRPr lang="en-US" sz="1600" kern="1200" smtClean="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a:defRPr lang="en-US"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p:txBody>
      </p:sp>
      <p:pic>
        <p:nvPicPr>
          <p:cNvPr id="7" name="Picture 6" descr="Icon&#10;&#10;Description automatically generated">
            <a:extLst>
              <a:ext uri="{FF2B5EF4-FFF2-40B4-BE49-F238E27FC236}">
                <a16:creationId xmlns:a16="http://schemas.microsoft.com/office/drawing/2014/main" id="{0B15AF36-A491-BE96-B3F9-188DAC5806A2}"/>
              </a:ext>
            </a:extLst>
          </p:cNvPr>
          <p:cNvPicPr>
            <a:picLocks noChangeAspect="1"/>
          </p:cNvPicPr>
          <p:nvPr/>
        </p:nvPicPr>
        <p:blipFill rotWithShape="1">
          <a:blip r:embed="rId6"/>
          <a:srcRect b="21240"/>
          <a:stretch/>
        </p:blipFill>
        <p:spPr>
          <a:xfrm>
            <a:off x="7401918" y="4638673"/>
            <a:ext cx="1458732" cy="338036"/>
          </a:xfrm>
          <a:prstGeom prst="rect">
            <a:avLst/>
          </a:prstGeom>
        </p:spPr>
      </p:pic>
    </p:spTree>
    <p:extLst>
      <p:ext uri="{BB962C8B-B14F-4D97-AF65-F5344CB8AC3E}">
        <p14:creationId xmlns:p14="http://schemas.microsoft.com/office/powerpoint/2010/main" val="19451713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 Charts">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1"/>
            </p:custDataLst>
          </p:nvPr>
        </p:nvGraphicFramePr>
        <p:xfrm>
          <a:off x="2120" y="1588"/>
          <a:ext cx="2117"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6" name="Object 5" hidden="1"/>
                      <p:cNvPicPr/>
                      <p:nvPr/>
                    </p:nvPicPr>
                    <p:blipFill>
                      <a:blip r:embed="rId5"/>
                      <a:stretch>
                        <a:fillRect/>
                      </a:stretch>
                    </p:blipFill>
                    <p:spPr>
                      <a:xfrm>
                        <a:off x="2120" y="1588"/>
                        <a:ext cx="2117" cy="1588"/>
                      </a:xfrm>
                      <a:prstGeom prst="rect">
                        <a:avLst/>
                      </a:prstGeom>
                    </p:spPr>
                  </p:pic>
                </p:oleObj>
              </mc:Fallback>
            </mc:AlternateContent>
          </a:graphicData>
        </a:graphic>
      </p:graphicFrame>
      <p:sp>
        <p:nvSpPr>
          <p:cNvPr id="15" name="Rectangle 14" hidden="1"/>
          <p:cNvSpPr/>
          <p:nvPr>
            <p:custDataLst>
              <p:tags r:id="rId2"/>
            </p:custDataLst>
          </p:nvPr>
        </p:nvSpPr>
        <p:spPr>
          <a:xfrm>
            <a:off x="1" y="0"/>
            <a:ext cx="211667" cy="158750"/>
          </a:xfrm>
          <a:prstGeom prst="rect">
            <a:avLst/>
          </a:prstGeom>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marL="0" lvl="0" indent="0" algn="ctr" eaLnBrk="1">
              <a:lnSpc>
                <a:spcPct val="100000"/>
              </a:lnSpc>
              <a:spcBef>
                <a:spcPct val="0"/>
              </a:spcBef>
              <a:spcAft>
                <a:spcPct val="0"/>
              </a:spcAft>
            </a:pPr>
            <a:endParaRPr lang="en-US" sz="2133" b="1" i="0" baseline="0">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endParaRPr>
          </a:p>
        </p:txBody>
      </p:sp>
      <p:sp>
        <p:nvSpPr>
          <p:cNvPr id="12" name="Chart Placeholder 4"/>
          <p:cNvSpPr>
            <a:spLocks noGrp="1"/>
          </p:cNvSpPr>
          <p:nvPr>
            <p:ph type="chart" sz="quarter" idx="16"/>
          </p:nvPr>
        </p:nvSpPr>
        <p:spPr>
          <a:xfrm>
            <a:off x="343437" y="953042"/>
            <a:ext cx="4166841" cy="2559597"/>
          </a:xfrm>
          <a:prstGeom prst="rect">
            <a:avLst/>
          </a:prstGeom>
        </p:spPr>
        <p:txBody>
          <a:bodyPr/>
          <a:lstStyle>
            <a:lvl1pPr>
              <a:defRPr sz="1400"/>
            </a:lvl1pPr>
          </a:lstStyle>
          <a:p>
            <a:r>
              <a:rPr lang="en-US"/>
              <a:t>Click icon to add chart</a:t>
            </a:r>
          </a:p>
        </p:txBody>
      </p:sp>
      <p:sp>
        <p:nvSpPr>
          <p:cNvPr id="8" name="Text Placeholder 16"/>
          <p:cNvSpPr>
            <a:spLocks noGrp="1"/>
          </p:cNvSpPr>
          <p:nvPr>
            <p:ph type="body" sz="quarter" idx="14"/>
          </p:nvPr>
        </p:nvSpPr>
        <p:spPr>
          <a:xfrm>
            <a:off x="343437" y="3596268"/>
            <a:ext cx="4166841" cy="1170878"/>
          </a:xfrm>
          <a:prstGeom prst="rect">
            <a:avLst/>
          </a:prstGeom>
        </p:spPr>
        <p:txBody>
          <a:bodyPr/>
          <a:lstStyle>
            <a:lvl1pPr marL="304784" indent="-304784">
              <a:defRPr lang="en-US" sz="1333" kern="1200" dirty="0" smtClean="0">
                <a:solidFill>
                  <a:schemeClr val="accent1"/>
                </a:solidFill>
                <a:latin typeface="Verdana" panose="020B0604030504040204" pitchFamily="34" charset="0"/>
                <a:ea typeface="Verdana" panose="020B0604030504040204" pitchFamily="34" charset="0"/>
                <a:cs typeface="Verdana" panose="020B0604030504040204" pitchFamily="34" charset="0"/>
                <a:sym typeface="Arial" panose="020B0604020202020204" pitchFamily="34" charset="0"/>
              </a:defRPr>
            </a:lvl1pPr>
            <a:lvl2pPr marL="609570" indent="-304784">
              <a:defRPr sz="1333">
                <a:solidFill>
                  <a:schemeClr val="accent1"/>
                </a:solidFill>
              </a:defRPr>
            </a:lvl2pPr>
            <a:lvl3pPr marL="914354" indent="-304784">
              <a:defRPr sz="1200">
                <a:solidFill>
                  <a:schemeClr val="accent1"/>
                </a:solidFill>
              </a:defRPr>
            </a:lvl3pPr>
            <a:lvl4pPr marL="1219140" indent="-304784">
              <a:defRPr sz="1067">
                <a:solidFill>
                  <a:schemeClr val="accent1"/>
                </a:solidFill>
              </a:defRPr>
            </a:lvl4pPr>
            <a:lvl5pPr marL="1523925" indent="-304784">
              <a:defRPr sz="1067">
                <a:solidFill>
                  <a:schemeClr val="accent1"/>
                </a:solidFill>
              </a:defRPr>
            </a:lvl5pPr>
            <a:lvl6pPr marL="1828709" indent="-304784">
              <a:defRPr sz="800">
                <a:solidFill>
                  <a:schemeClr val="accent1"/>
                </a:solidFill>
              </a:defRPr>
            </a:lvl6pPr>
          </a:lstStyle>
          <a:p>
            <a:pPr marL="304784" lvl="0" indent="-304784" algn="l" defTabSz="457178" rtl="0" eaLnBrk="1" latinLnBrk="0" hangingPunct="1">
              <a:spcBef>
                <a:spcPct val="20000"/>
              </a:spcBef>
              <a:buFontTx/>
              <a:buBlip>
                <a:blip r:embed="rId6"/>
              </a:buBlip>
            </a:pPr>
            <a:r>
              <a:rPr lang="en-US"/>
              <a:t>Click to edit Master text styles</a:t>
            </a:r>
          </a:p>
          <a:p>
            <a:pPr marL="304784" lvl="1" indent="-304784" algn="l" defTabSz="457178" rtl="0" eaLnBrk="1" latinLnBrk="0" hangingPunct="1">
              <a:spcBef>
                <a:spcPct val="20000"/>
              </a:spcBef>
              <a:buFontTx/>
              <a:buBlip>
                <a:blip r:embed="rId6"/>
              </a:buBlip>
            </a:pPr>
            <a:r>
              <a:rPr lang="en-US"/>
              <a:t>Second level</a:t>
            </a:r>
          </a:p>
          <a:p>
            <a:pPr marL="304784" lvl="2" indent="-304784" algn="l" defTabSz="457178" rtl="0" eaLnBrk="1" latinLnBrk="0" hangingPunct="1">
              <a:spcBef>
                <a:spcPct val="20000"/>
              </a:spcBef>
              <a:buFontTx/>
              <a:buBlip>
                <a:blip r:embed="rId6"/>
              </a:buBlip>
            </a:pPr>
            <a:r>
              <a:rPr lang="en-US"/>
              <a:t>Third level</a:t>
            </a:r>
          </a:p>
          <a:p>
            <a:pPr marL="304784" lvl="3" indent="-304784" algn="l" defTabSz="457178" rtl="0" eaLnBrk="1" latinLnBrk="0" hangingPunct="1">
              <a:spcBef>
                <a:spcPct val="20000"/>
              </a:spcBef>
              <a:buFontTx/>
              <a:buBlip>
                <a:blip r:embed="rId6"/>
              </a:buBlip>
            </a:pPr>
            <a:r>
              <a:rPr lang="en-US"/>
              <a:t>Fourth level</a:t>
            </a:r>
          </a:p>
          <a:p>
            <a:pPr marL="304784" lvl="4" indent="-304784" algn="l" defTabSz="457178" rtl="0" eaLnBrk="1" latinLnBrk="0" hangingPunct="1">
              <a:spcBef>
                <a:spcPct val="20000"/>
              </a:spcBef>
              <a:buFontTx/>
              <a:buBlip>
                <a:blip r:embed="rId6"/>
              </a:buBlip>
            </a:pPr>
            <a:r>
              <a:rPr lang="en-US"/>
              <a:t>Fifth level</a:t>
            </a:r>
          </a:p>
        </p:txBody>
      </p:sp>
      <p:sp>
        <p:nvSpPr>
          <p:cNvPr id="9" name="Title 13"/>
          <p:cNvSpPr>
            <a:spLocks noGrp="1"/>
          </p:cNvSpPr>
          <p:nvPr>
            <p:ph type="title"/>
          </p:nvPr>
        </p:nvSpPr>
        <p:spPr>
          <a:xfrm>
            <a:off x="343439" y="99770"/>
            <a:ext cx="7395511" cy="534556"/>
          </a:xfrm>
          <a:prstGeom prst="rect">
            <a:avLst/>
          </a:prstGeom>
        </p:spPr>
        <p:txBody>
          <a:bodyPr>
            <a:noAutofit/>
          </a:bodyPr>
          <a:lstStyle>
            <a:lvl1pPr>
              <a:defRPr sz="2133"/>
            </a:lvl1pPr>
          </a:lstStyle>
          <a:p>
            <a:r>
              <a:rPr lang="en-US"/>
              <a:t>Click to edit Master title style</a:t>
            </a:r>
          </a:p>
        </p:txBody>
      </p:sp>
      <p:sp>
        <p:nvSpPr>
          <p:cNvPr id="10" name="Text Placeholder 18"/>
          <p:cNvSpPr>
            <a:spLocks noGrp="1"/>
          </p:cNvSpPr>
          <p:nvPr>
            <p:ph type="body" sz="quarter" idx="13"/>
          </p:nvPr>
        </p:nvSpPr>
        <p:spPr>
          <a:xfrm>
            <a:off x="342900" y="634329"/>
            <a:ext cx="8442008" cy="318711"/>
          </a:xfrm>
          <a:prstGeom prst="rect">
            <a:avLst/>
          </a:prstGeom>
        </p:spPr>
        <p:txBody>
          <a:bodyPr/>
          <a:lstStyle>
            <a:lvl1pPr marL="0" indent="0">
              <a:buNone/>
              <a:defRPr>
                <a:solidFill>
                  <a:schemeClr val="bg1">
                    <a:lumMod val="50000"/>
                  </a:schemeClr>
                </a:solidFill>
              </a:defRPr>
            </a:lvl1pPr>
          </a:lstStyle>
          <a:p>
            <a:pPr lvl="0"/>
            <a:r>
              <a:rPr lang="en-US"/>
              <a:t>Click to edit Master text styles</a:t>
            </a:r>
          </a:p>
        </p:txBody>
      </p:sp>
      <p:sp>
        <p:nvSpPr>
          <p:cNvPr id="16" name="Chart Placeholder 4"/>
          <p:cNvSpPr>
            <a:spLocks noGrp="1"/>
          </p:cNvSpPr>
          <p:nvPr>
            <p:ph type="chart" sz="quarter" idx="17"/>
          </p:nvPr>
        </p:nvSpPr>
        <p:spPr>
          <a:xfrm>
            <a:off x="4618070" y="953042"/>
            <a:ext cx="4166841" cy="2559597"/>
          </a:xfrm>
          <a:prstGeom prst="rect">
            <a:avLst/>
          </a:prstGeom>
        </p:spPr>
        <p:txBody>
          <a:bodyPr/>
          <a:lstStyle>
            <a:lvl1pPr>
              <a:defRPr sz="1400"/>
            </a:lvl1pPr>
          </a:lstStyle>
          <a:p>
            <a:r>
              <a:rPr lang="en-US"/>
              <a:t>Click icon to add chart</a:t>
            </a:r>
          </a:p>
        </p:txBody>
      </p:sp>
      <p:sp>
        <p:nvSpPr>
          <p:cNvPr id="17" name="Text Placeholder 16"/>
          <p:cNvSpPr>
            <a:spLocks noGrp="1"/>
          </p:cNvSpPr>
          <p:nvPr>
            <p:ph type="body" sz="quarter" idx="18"/>
          </p:nvPr>
        </p:nvSpPr>
        <p:spPr>
          <a:xfrm>
            <a:off x="4618070" y="3596268"/>
            <a:ext cx="4166841" cy="1170878"/>
          </a:xfrm>
          <a:prstGeom prst="rect">
            <a:avLst/>
          </a:prstGeom>
        </p:spPr>
        <p:txBody>
          <a:bodyPr/>
          <a:lstStyle>
            <a:lvl1pPr marL="304784" indent="-304784">
              <a:defRPr lang="en-US" sz="1333" kern="1200" dirty="0" smtClean="0">
                <a:solidFill>
                  <a:schemeClr val="accent1"/>
                </a:solidFill>
                <a:latin typeface="Verdana" panose="020B0604030504040204" pitchFamily="34" charset="0"/>
                <a:ea typeface="Verdana" panose="020B0604030504040204" pitchFamily="34" charset="0"/>
                <a:cs typeface="Verdana" panose="020B0604030504040204" pitchFamily="34" charset="0"/>
                <a:sym typeface="Arial" panose="020B0604020202020204" pitchFamily="34" charset="0"/>
              </a:defRPr>
            </a:lvl1pPr>
            <a:lvl2pPr marL="609570" indent="-304784">
              <a:defRPr sz="1333">
                <a:solidFill>
                  <a:schemeClr val="accent1"/>
                </a:solidFill>
              </a:defRPr>
            </a:lvl2pPr>
            <a:lvl3pPr marL="914354" indent="-304784">
              <a:defRPr sz="1200">
                <a:solidFill>
                  <a:schemeClr val="accent1"/>
                </a:solidFill>
              </a:defRPr>
            </a:lvl3pPr>
            <a:lvl4pPr marL="1219140" indent="-304784">
              <a:defRPr sz="1067">
                <a:solidFill>
                  <a:schemeClr val="accent1"/>
                </a:solidFill>
              </a:defRPr>
            </a:lvl4pPr>
            <a:lvl5pPr marL="1523925" indent="-304784">
              <a:defRPr sz="1067">
                <a:solidFill>
                  <a:schemeClr val="accent1"/>
                </a:solidFill>
              </a:defRPr>
            </a:lvl5pPr>
            <a:lvl6pPr marL="1828709" indent="-304784">
              <a:defRPr sz="800">
                <a:solidFill>
                  <a:schemeClr val="accent1"/>
                </a:solidFill>
              </a:defRPr>
            </a:lvl6pPr>
          </a:lstStyle>
          <a:p>
            <a:pPr marL="304784" lvl="0" indent="-304784" algn="l" defTabSz="457178" rtl="0" eaLnBrk="1" latinLnBrk="0" hangingPunct="1">
              <a:spcBef>
                <a:spcPct val="20000"/>
              </a:spcBef>
              <a:buFontTx/>
              <a:buBlip>
                <a:blip r:embed="rId6"/>
              </a:buBlip>
            </a:pPr>
            <a:r>
              <a:rPr lang="en-US"/>
              <a:t>Click to edit Master text styles</a:t>
            </a:r>
          </a:p>
          <a:p>
            <a:pPr marL="304784" lvl="1" indent="-304784" algn="l" defTabSz="457178" rtl="0" eaLnBrk="1" latinLnBrk="0" hangingPunct="1">
              <a:spcBef>
                <a:spcPct val="20000"/>
              </a:spcBef>
              <a:buFontTx/>
              <a:buBlip>
                <a:blip r:embed="rId6"/>
              </a:buBlip>
            </a:pPr>
            <a:r>
              <a:rPr lang="en-US"/>
              <a:t>Second level</a:t>
            </a:r>
          </a:p>
          <a:p>
            <a:pPr marL="304784" lvl="2" indent="-304784" algn="l" defTabSz="457178" rtl="0" eaLnBrk="1" latinLnBrk="0" hangingPunct="1">
              <a:spcBef>
                <a:spcPct val="20000"/>
              </a:spcBef>
              <a:buFontTx/>
              <a:buBlip>
                <a:blip r:embed="rId6"/>
              </a:buBlip>
            </a:pPr>
            <a:r>
              <a:rPr lang="en-US"/>
              <a:t>Third level</a:t>
            </a:r>
          </a:p>
          <a:p>
            <a:pPr marL="304784" lvl="3" indent="-304784" algn="l" defTabSz="457178" rtl="0" eaLnBrk="1" latinLnBrk="0" hangingPunct="1">
              <a:spcBef>
                <a:spcPct val="20000"/>
              </a:spcBef>
              <a:buFontTx/>
              <a:buBlip>
                <a:blip r:embed="rId6"/>
              </a:buBlip>
            </a:pPr>
            <a:r>
              <a:rPr lang="en-US"/>
              <a:t>Fourth level</a:t>
            </a:r>
          </a:p>
          <a:p>
            <a:pPr marL="304784" lvl="4" indent="-304784" algn="l" defTabSz="457178" rtl="0" eaLnBrk="1" latinLnBrk="0" hangingPunct="1">
              <a:spcBef>
                <a:spcPct val="20000"/>
              </a:spcBef>
              <a:buFontTx/>
              <a:buBlip>
                <a:blip r:embed="rId6"/>
              </a:buBlip>
            </a:pPr>
            <a:r>
              <a:rPr lang="en-US"/>
              <a:t>Fifth level</a:t>
            </a:r>
          </a:p>
        </p:txBody>
      </p:sp>
      <p:sp>
        <p:nvSpPr>
          <p:cNvPr id="2" name="Slide Number Placeholder 1"/>
          <p:cNvSpPr>
            <a:spLocks noGrp="1"/>
          </p:cNvSpPr>
          <p:nvPr>
            <p:ph type="sldNum" sz="quarter" idx="19"/>
          </p:nvPr>
        </p:nvSpPr>
        <p:spPr/>
        <p:txBody>
          <a:bodyPr vert="horz" lIns="91440" tIns="45720" rIns="91440" bIns="45720" rtlCol="0" anchor="ctr"/>
          <a:lstStyle>
            <a:lvl1pPr algn="r">
              <a:defRPr lang="en-US" sz="1200" smtClean="0"/>
            </a:lvl1pPr>
          </a:lstStyle>
          <a:p>
            <a:fld id="{9EDC855F-5393-4ECC-82A4-1DDB6B23846B}" type="slidenum">
              <a:rPr lang="en-US" smtClean="0"/>
              <a:pPr/>
              <a:t>‹#›</a:t>
            </a:fld>
            <a:endParaRPr lang="en-US"/>
          </a:p>
        </p:txBody>
      </p:sp>
      <p:pic>
        <p:nvPicPr>
          <p:cNvPr id="3" name="Picture 2" descr="Icon&#10;&#10;Description automatically generated">
            <a:extLst>
              <a:ext uri="{FF2B5EF4-FFF2-40B4-BE49-F238E27FC236}">
                <a16:creationId xmlns:a16="http://schemas.microsoft.com/office/drawing/2014/main" id="{8EF9ED49-8AC0-C5F2-04BF-83C460931D47}"/>
              </a:ext>
            </a:extLst>
          </p:cNvPr>
          <p:cNvPicPr>
            <a:picLocks noChangeAspect="1"/>
          </p:cNvPicPr>
          <p:nvPr/>
        </p:nvPicPr>
        <p:blipFill rotWithShape="1">
          <a:blip r:embed="rId7"/>
          <a:srcRect t="1" b="20723"/>
          <a:stretch/>
        </p:blipFill>
        <p:spPr>
          <a:xfrm>
            <a:off x="8077200" y="173938"/>
            <a:ext cx="885422" cy="206528"/>
          </a:xfrm>
          <a:prstGeom prst="rect">
            <a:avLst/>
          </a:prstGeom>
        </p:spPr>
      </p:pic>
    </p:spTree>
    <p:extLst>
      <p:ext uri="{BB962C8B-B14F-4D97-AF65-F5344CB8AC3E}">
        <p14:creationId xmlns:p14="http://schemas.microsoft.com/office/powerpoint/2010/main" val="2011427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hart Top">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1"/>
            </p:custDataLst>
            <p:extLst>
              <p:ext uri="{D42A27DB-BD31-4B8C-83A1-F6EECF244321}">
                <p14:modId xmlns:p14="http://schemas.microsoft.com/office/powerpoint/2010/main" val="1906196017"/>
              </p:ext>
            </p:extLst>
          </p:nvPr>
        </p:nvGraphicFramePr>
        <p:xfrm>
          <a:off x="2120" y="1588"/>
          <a:ext cx="2117"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6" name="Object 5" hidden="1"/>
                      <p:cNvPicPr/>
                      <p:nvPr/>
                    </p:nvPicPr>
                    <p:blipFill>
                      <a:blip r:embed="rId5"/>
                      <a:stretch>
                        <a:fillRect/>
                      </a:stretch>
                    </p:blipFill>
                    <p:spPr>
                      <a:xfrm>
                        <a:off x="2120" y="1588"/>
                        <a:ext cx="2117" cy="1588"/>
                      </a:xfrm>
                      <a:prstGeom prst="rect">
                        <a:avLst/>
                      </a:prstGeom>
                    </p:spPr>
                  </p:pic>
                </p:oleObj>
              </mc:Fallback>
            </mc:AlternateContent>
          </a:graphicData>
        </a:graphic>
      </p:graphicFrame>
      <p:sp>
        <p:nvSpPr>
          <p:cNvPr id="15" name="Rectangle 14" hidden="1"/>
          <p:cNvSpPr/>
          <p:nvPr>
            <p:custDataLst>
              <p:tags r:id="rId2"/>
            </p:custDataLst>
          </p:nvPr>
        </p:nvSpPr>
        <p:spPr>
          <a:xfrm>
            <a:off x="1" y="0"/>
            <a:ext cx="211667" cy="158750"/>
          </a:xfrm>
          <a:prstGeom prst="rect">
            <a:avLst/>
          </a:prstGeom>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marL="0" lvl="0" indent="0" algn="ctr" eaLnBrk="1">
              <a:lnSpc>
                <a:spcPct val="100000"/>
              </a:lnSpc>
              <a:spcBef>
                <a:spcPct val="0"/>
              </a:spcBef>
              <a:spcAft>
                <a:spcPct val="0"/>
              </a:spcAft>
            </a:pPr>
            <a:endParaRPr lang="en-US" sz="2133" b="1" i="0" baseline="0">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endParaRPr>
          </a:p>
        </p:txBody>
      </p:sp>
      <p:sp>
        <p:nvSpPr>
          <p:cNvPr id="12" name="Chart Placeholder 4"/>
          <p:cNvSpPr>
            <a:spLocks noGrp="1"/>
          </p:cNvSpPr>
          <p:nvPr>
            <p:ph type="chart" sz="quarter" idx="16"/>
          </p:nvPr>
        </p:nvSpPr>
        <p:spPr>
          <a:xfrm>
            <a:off x="343437" y="953042"/>
            <a:ext cx="8441479" cy="2559597"/>
          </a:xfrm>
          <a:prstGeom prst="rect">
            <a:avLst/>
          </a:prstGeom>
        </p:spPr>
        <p:txBody>
          <a:bodyPr/>
          <a:lstStyle>
            <a:lvl1pPr>
              <a:defRPr sz="1400"/>
            </a:lvl1pPr>
          </a:lstStyle>
          <a:p>
            <a:r>
              <a:rPr lang="en-US"/>
              <a:t>Click icon to add chart</a:t>
            </a:r>
          </a:p>
        </p:txBody>
      </p:sp>
      <p:sp>
        <p:nvSpPr>
          <p:cNvPr id="8" name="Text Placeholder 16"/>
          <p:cNvSpPr>
            <a:spLocks noGrp="1"/>
          </p:cNvSpPr>
          <p:nvPr>
            <p:ph type="body" sz="quarter" idx="14"/>
          </p:nvPr>
        </p:nvSpPr>
        <p:spPr>
          <a:xfrm>
            <a:off x="343437" y="3596268"/>
            <a:ext cx="8441479" cy="1170878"/>
          </a:xfrm>
          <a:prstGeom prst="rect">
            <a:avLst/>
          </a:prstGeom>
        </p:spPr>
        <p:txBody>
          <a:bodyPr/>
          <a:lstStyle>
            <a:lvl1pPr marL="304784" indent="-304784">
              <a:defRPr lang="en-US" sz="1333" kern="1200" dirty="0" smtClean="0">
                <a:solidFill>
                  <a:schemeClr val="accent1"/>
                </a:solidFill>
                <a:latin typeface="Verdana" panose="020B0604030504040204" pitchFamily="34" charset="0"/>
                <a:ea typeface="Verdana" panose="020B0604030504040204" pitchFamily="34" charset="0"/>
                <a:cs typeface="Verdana" panose="020B0604030504040204" pitchFamily="34" charset="0"/>
                <a:sym typeface="Arial" panose="020B0604020202020204" pitchFamily="34" charset="0"/>
              </a:defRPr>
            </a:lvl1pPr>
            <a:lvl2pPr marL="609570" indent="-304784">
              <a:defRPr sz="1333">
                <a:solidFill>
                  <a:schemeClr val="accent1"/>
                </a:solidFill>
              </a:defRPr>
            </a:lvl2pPr>
            <a:lvl3pPr marL="914354" indent="-304784">
              <a:defRPr sz="1200">
                <a:solidFill>
                  <a:schemeClr val="accent1"/>
                </a:solidFill>
              </a:defRPr>
            </a:lvl3pPr>
            <a:lvl4pPr marL="1219140" indent="-304784">
              <a:defRPr sz="1067">
                <a:solidFill>
                  <a:schemeClr val="accent1"/>
                </a:solidFill>
              </a:defRPr>
            </a:lvl4pPr>
            <a:lvl5pPr marL="1523925" indent="-304784">
              <a:defRPr sz="1067">
                <a:solidFill>
                  <a:schemeClr val="accent1"/>
                </a:solidFill>
              </a:defRPr>
            </a:lvl5pPr>
            <a:lvl6pPr marL="1828709" indent="-304784">
              <a:defRPr sz="800">
                <a:solidFill>
                  <a:schemeClr val="accent1"/>
                </a:solidFill>
              </a:defRPr>
            </a:lvl6pPr>
          </a:lstStyle>
          <a:p>
            <a:pPr marL="304784" lvl="0" indent="-304784" algn="l" defTabSz="457178" rtl="0" eaLnBrk="1" latinLnBrk="0" hangingPunct="1">
              <a:spcBef>
                <a:spcPct val="20000"/>
              </a:spcBef>
              <a:buFontTx/>
              <a:buBlip>
                <a:blip r:embed="rId6"/>
              </a:buBlip>
            </a:pPr>
            <a:r>
              <a:rPr lang="en-US"/>
              <a:t>Click to edit Master text styles</a:t>
            </a:r>
          </a:p>
          <a:p>
            <a:pPr marL="304784" lvl="1" indent="-304784" algn="l" defTabSz="457178" rtl="0" eaLnBrk="1" latinLnBrk="0" hangingPunct="1">
              <a:spcBef>
                <a:spcPct val="20000"/>
              </a:spcBef>
              <a:buFontTx/>
              <a:buBlip>
                <a:blip r:embed="rId6"/>
              </a:buBlip>
            </a:pPr>
            <a:r>
              <a:rPr lang="en-US"/>
              <a:t>Second level</a:t>
            </a:r>
          </a:p>
          <a:p>
            <a:pPr marL="304784" lvl="2" indent="-304784" algn="l" defTabSz="457178" rtl="0" eaLnBrk="1" latinLnBrk="0" hangingPunct="1">
              <a:spcBef>
                <a:spcPct val="20000"/>
              </a:spcBef>
              <a:buFontTx/>
              <a:buBlip>
                <a:blip r:embed="rId6"/>
              </a:buBlip>
            </a:pPr>
            <a:r>
              <a:rPr lang="en-US"/>
              <a:t>Third level</a:t>
            </a:r>
          </a:p>
          <a:p>
            <a:pPr marL="304784" lvl="3" indent="-304784" algn="l" defTabSz="457178" rtl="0" eaLnBrk="1" latinLnBrk="0" hangingPunct="1">
              <a:spcBef>
                <a:spcPct val="20000"/>
              </a:spcBef>
              <a:buFontTx/>
              <a:buBlip>
                <a:blip r:embed="rId6"/>
              </a:buBlip>
            </a:pPr>
            <a:r>
              <a:rPr lang="en-US"/>
              <a:t>Fourth level</a:t>
            </a:r>
          </a:p>
          <a:p>
            <a:pPr marL="304784" lvl="4" indent="-304784" algn="l" defTabSz="457178" rtl="0" eaLnBrk="1" latinLnBrk="0" hangingPunct="1">
              <a:spcBef>
                <a:spcPct val="20000"/>
              </a:spcBef>
              <a:buFontTx/>
              <a:buBlip>
                <a:blip r:embed="rId6"/>
              </a:buBlip>
            </a:pPr>
            <a:r>
              <a:rPr lang="en-US"/>
              <a:t>Fifth level</a:t>
            </a:r>
          </a:p>
        </p:txBody>
      </p:sp>
      <p:sp>
        <p:nvSpPr>
          <p:cNvPr id="9" name="Title 13"/>
          <p:cNvSpPr>
            <a:spLocks noGrp="1"/>
          </p:cNvSpPr>
          <p:nvPr>
            <p:ph type="title"/>
          </p:nvPr>
        </p:nvSpPr>
        <p:spPr>
          <a:xfrm>
            <a:off x="343439" y="99770"/>
            <a:ext cx="7395511" cy="534556"/>
          </a:xfrm>
          <a:prstGeom prst="rect">
            <a:avLst/>
          </a:prstGeom>
        </p:spPr>
        <p:txBody>
          <a:bodyPr>
            <a:noAutofit/>
          </a:bodyPr>
          <a:lstStyle>
            <a:lvl1pPr>
              <a:defRPr sz="2133"/>
            </a:lvl1pPr>
          </a:lstStyle>
          <a:p>
            <a:r>
              <a:rPr lang="en-US"/>
              <a:t>Click to edit Master title style</a:t>
            </a:r>
          </a:p>
        </p:txBody>
      </p:sp>
      <p:sp>
        <p:nvSpPr>
          <p:cNvPr id="10" name="Text Placeholder 18"/>
          <p:cNvSpPr>
            <a:spLocks noGrp="1"/>
          </p:cNvSpPr>
          <p:nvPr>
            <p:ph type="body" sz="quarter" idx="13"/>
          </p:nvPr>
        </p:nvSpPr>
        <p:spPr>
          <a:xfrm>
            <a:off x="342900" y="634329"/>
            <a:ext cx="8442008" cy="318711"/>
          </a:xfrm>
          <a:prstGeom prst="rect">
            <a:avLst/>
          </a:prstGeom>
        </p:spPr>
        <p:txBody>
          <a:bodyPr/>
          <a:lstStyle>
            <a:lvl1pPr marL="0" indent="0">
              <a:buNone/>
              <a:defRPr>
                <a:solidFill>
                  <a:schemeClr val="bg1">
                    <a:lumMod val="50000"/>
                  </a:schemeClr>
                </a:solidFill>
              </a:defRPr>
            </a:lvl1pPr>
          </a:lstStyle>
          <a:p>
            <a:pPr lvl="0"/>
            <a:r>
              <a:rPr lang="en-US"/>
              <a:t>Click to edit Master text styles</a:t>
            </a:r>
          </a:p>
        </p:txBody>
      </p:sp>
      <p:sp>
        <p:nvSpPr>
          <p:cNvPr id="2" name="Slide Number Placeholder 1"/>
          <p:cNvSpPr>
            <a:spLocks noGrp="1"/>
          </p:cNvSpPr>
          <p:nvPr>
            <p:ph type="sldNum" sz="quarter" idx="17"/>
          </p:nvPr>
        </p:nvSpPr>
        <p:spPr/>
        <p:txBody>
          <a:bodyPr vert="horz" lIns="91440" tIns="45720" rIns="91440" bIns="45720" rtlCol="0" anchor="ctr"/>
          <a:lstStyle>
            <a:lvl1pPr algn="r">
              <a:defRPr lang="en-US" sz="1200" smtClean="0"/>
            </a:lvl1pPr>
          </a:lstStyle>
          <a:p>
            <a:fld id="{9EDC855F-5393-4ECC-82A4-1DDB6B23846B}" type="slidenum">
              <a:rPr lang="en-US" smtClean="0"/>
              <a:pPr/>
              <a:t>‹#›</a:t>
            </a:fld>
            <a:endParaRPr lang="en-US"/>
          </a:p>
        </p:txBody>
      </p:sp>
      <p:pic>
        <p:nvPicPr>
          <p:cNvPr id="3" name="Picture 2" descr="Icon&#10;&#10;Description automatically generated">
            <a:extLst>
              <a:ext uri="{FF2B5EF4-FFF2-40B4-BE49-F238E27FC236}">
                <a16:creationId xmlns:a16="http://schemas.microsoft.com/office/drawing/2014/main" id="{882B4398-9525-1287-C927-2A779D17A32C}"/>
              </a:ext>
            </a:extLst>
          </p:cNvPr>
          <p:cNvPicPr>
            <a:picLocks noChangeAspect="1"/>
          </p:cNvPicPr>
          <p:nvPr/>
        </p:nvPicPr>
        <p:blipFill rotWithShape="1">
          <a:blip r:embed="rId7"/>
          <a:srcRect t="1" b="20723"/>
          <a:stretch/>
        </p:blipFill>
        <p:spPr>
          <a:xfrm>
            <a:off x="8077200" y="173938"/>
            <a:ext cx="885422" cy="206528"/>
          </a:xfrm>
          <a:prstGeom prst="rect">
            <a:avLst/>
          </a:prstGeom>
        </p:spPr>
      </p:pic>
    </p:spTree>
    <p:extLst>
      <p:ext uri="{BB962C8B-B14F-4D97-AF65-F5344CB8AC3E}">
        <p14:creationId xmlns:p14="http://schemas.microsoft.com/office/powerpoint/2010/main" val="3141709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hart Bottom">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1"/>
            </p:custDataLst>
          </p:nvPr>
        </p:nvGraphicFramePr>
        <p:xfrm>
          <a:off x="2120" y="1588"/>
          <a:ext cx="2117"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6" name="Object 5" hidden="1"/>
                      <p:cNvPicPr/>
                      <p:nvPr/>
                    </p:nvPicPr>
                    <p:blipFill>
                      <a:blip r:embed="rId5"/>
                      <a:stretch>
                        <a:fillRect/>
                      </a:stretch>
                    </p:blipFill>
                    <p:spPr>
                      <a:xfrm>
                        <a:off x="2120" y="1588"/>
                        <a:ext cx="2117" cy="1588"/>
                      </a:xfrm>
                      <a:prstGeom prst="rect">
                        <a:avLst/>
                      </a:prstGeom>
                    </p:spPr>
                  </p:pic>
                </p:oleObj>
              </mc:Fallback>
            </mc:AlternateContent>
          </a:graphicData>
        </a:graphic>
      </p:graphicFrame>
      <p:sp>
        <p:nvSpPr>
          <p:cNvPr id="15" name="Rectangle 14" hidden="1"/>
          <p:cNvSpPr/>
          <p:nvPr>
            <p:custDataLst>
              <p:tags r:id="rId2"/>
            </p:custDataLst>
          </p:nvPr>
        </p:nvSpPr>
        <p:spPr>
          <a:xfrm>
            <a:off x="1" y="0"/>
            <a:ext cx="211667" cy="158750"/>
          </a:xfrm>
          <a:prstGeom prst="rect">
            <a:avLst/>
          </a:prstGeom>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marL="0" lvl="0" indent="0" algn="ctr" eaLnBrk="1">
              <a:lnSpc>
                <a:spcPct val="100000"/>
              </a:lnSpc>
              <a:spcBef>
                <a:spcPct val="0"/>
              </a:spcBef>
              <a:spcAft>
                <a:spcPct val="0"/>
              </a:spcAft>
            </a:pPr>
            <a:endParaRPr lang="en-US" sz="2133" b="1" i="0" baseline="0">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endParaRPr>
          </a:p>
        </p:txBody>
      </p:sp>
      <p:sp>
        <p:nvSpPr>
          <p:cNvPr id="12" name="Chart Placeholder 4"/>
          <p:cNvSpPr>
            <a:spLocks noGrp="1"/>
          </p:cNvSpPr>
          <p:nvPr>
            <p:ph type="chart" sz="quarter" idx="16"/>
          </p:nvPr>
        </p:nvSpPr>
        <p:spPr>
          <a:xfrm>
            <a:off x="343433" y="2207554"/>
            <a:ext cx="8441475" cy="2559597"/>
          </a:xfrm>
          <a:prstGeom prst="rect">
            <a:avLst/>
          </a:prstGeom>
        </p:spPr>
        <p:txBody>
          <a:bodyPr/>
          <a:lstStyle>
            <a:lvl1pPr>
              <a:defRPr sz="1400"/>
            </a:lvl1pPr>
          </a:lstStyle>
          <a:p>
            <a:r>
              <a:rPr lang="en-US"/>
              <a:t>Click icon to add chart</a:t>
            </a:r>
          </a:p>
        </p:txBody>
      </p:sp>
      <p:sp>
        <p:nvSpPr>
          <p:cNvPr id="8" name="Text Placeholder 16"/>
          <p:cNvSpPr>
            <a:spLocks noGrp="1"/>
          </p:cNvSpPr>
          <p:nvPr>
            <p:ph type="body" sz="quarter" idx="14"/>
          </p:nvPr>
        </p:nvSpPr>
        <p:spPr>
          <a:xfrm>
            <a:off x="343433" y="953037"/>
            <a:ext cx="8441475" cy="1170878"/>
          </a:xfrm>
          <a:prstGeom prst="rect">
            <a:avLst/>
          </a:prstGeom>
        </p:spPr>
        <p:txBody>
          <a:bodyPr/>
          <a:lstStyle>
            <a:lvl1pPr marL="304784" indent="-304784">
              <a:defRPr sz="1400">
                <a:solidFill>
                  <a:schemeClr val="accent1"/>
                </a:solidFill>
              </a:defRPr>
            </a:lvl1pPr>
            <a:lvl2pPr marL="609570" indent="-304784">
              <a:defRPr sz="1333">
                <a:solidFill>
                  <a:schemeClr val="accent1"/>
                </a:solidFill>
              </a:defRPr>
            </a:lvl2pPr>
            <a:lvl3pPr marL="914354" indent="-304784">
              <a:defRPr sz="1200">
                <a:solidFill>
                  <a:schemeClr val="accent1"/>
                </a:solidFill>
              </a:defRPr>
            </a:lvl3pPr>
            <a:lvl4pPr marL="1219140" indent="-304784">
              <a:defRPr sz="1067">
                <a:solidFill>
                  <a:schemeClr val="accent1"/>
                </a:solidFill>
              </a:defRPr>
            </a:lvl4pPr>
            <a:lvl5pPr marL="1523925" indent="-304784">
              <a:defRPr sz="1067">
                <a:solidFill>
                  <a:schemeClr val="accent1"/>
                </a:solidFill>
              </a:defRPr>
            </a:lvl5pPr>
            <a:lvl6pPr marL="1828709" indent="-304784">
              <a:defRPr sz="800">
                <a:solidFill>
                  <a:schemeClr val="accent1"/>
                </a:solidFill>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13"/>
          <p:cNvSpPr>
            <a:spLocks noGrp="1"/>
          </p:cNvSpPr>
          <p:nvPr>
            <p:ph type="title"/>
          </p:nvPr>
        </p:nvSpPr>
        <p:spPr>
          <a:xfrm>
            <a:off x="343439" y="99770"/>
            <a:ext cx="7395511" cy="534556"/>
          </a:xfrm>
          <a:prstGeom prst="rect">
            <a:avLst/>
          </a:prstGeom>
        </p:spPr>
        <p:txBody>
          <a:bodyPr>
            <a:noAutofit/>
          </a:bodyPr>
          <a:lstStyle>
            <a:lvl1pPr>
              <a:defRPr sz="2133"/>
            </a:lvl1pPr>
          </a:lstStyle>
          <a:p>
            <a:r>
              <a:rPr lang="en-US"/>
              <a:t>Click to edit Master title style</a:t>
            </a:r>
          </a:p>
        </p:txBody>
      </p:sp>
      <p:sp>
        <p:nvSpPr>
          <p:cNvPr id="10" name="Text Placeholder 18"/>
          <p:cNvSpPr>
            <a:spLocks noGrp="1"/>
          </p:cNvSpPr>
          <p:nvPr>
            <p:ph type="body" sz="quarter" idx="13"/>
          </p:nvPr>
        </p:nvSpPr>
        <p:spPr>
          <a:xfrm>
            <a:off x="342900" y="634329"/>
            <a:ext cx="8442008" cy="318711"/>
          </a:xfrm>
          <a:prstGeom prst="rect">
            <a:avLst/>
          </a:prstGeom>
        </p:spPr>
        <p:txBody>
          <a:bodyPr/>
          <a:lstStyle>
            <a:lvl1pPr marL="0" indent="0">
              <a:buNone/>
              <a:defRPr>
                <a:solidFill>
                  <a:schemeClr val="bg1">
                    <a:lumMod val="50000"/>
                  </a:schemeClr>
                </a:solidFill>
              </a:defRPr>
            </a:lvl1pPr>
          </a:lstStyle>
          <a:p>
            <a:pPr lvl="0"/>
            <a:r>
              <a:rPr lang="en-US"/>
              <a:t>Click to edit Master text styles</a:t>
            </a:r>
          </a:p>
        </p:txBody>
      </p:sp>
      <p:sp>
        <p:nvSpPr>
          <p:cNvPr id="2" name="Slide Number Placeholder 1"/>
          <p:cNvSpPr>
            <a:spLocks noGrp="1"/>
          </p:cNvSpPr>
          <p:nvPr>
            <p:ph type="sldNum" sz="quarter" idx="17"/>
          </p:nvPr>
        </p:nvSpPr>
        <p:spPr/>
        <p:txBody>
          <a:bodyPr vert="horz" lIns="91440" tIns="45720" rIns="91440" bIns="45720" rtlCol="0" anchor="ctr"/>
          <a:lstStyle>
            <a:lvl1pPr algn="r">
              <a:defRPr lang="en-US" sz="1200" smtClean="0"/>
            </a:lvl1pPr>
          </a:lstStyle>
          <a:p>
            <a:fld id="{9EDC855F-5393-4ECC-82A4-1DDB6B23846B}" type="slidenum">
              <a:rPr lang="en-US" smtClean="0"/>
              <a:pPr/>
              <a:t>‹#›</a:t>
            </a:fld>
            <a:endParaRPr lang="en-US"/>
          </a:p>
        </p:txBody>
      </p:sp>
      <p:pic>
        <p:nvPicPr>
          <p:cNvPr id="3" name="Picture 2" descr="Icon&#10;&#10;Description automatically generated">
            <a:extLst>
              <a:ext uri="{FF2B5EF4-FFF2-40B4-BE49-F238E27FC236}">
                <a16:creationId xmlns:a16="http://schemas.microsoft.com/office/drawing/2014/main" id="{E724B2B3-B570-FEDA-727F-10EC7253BA85}"/>
              </a:ext>
            </a:extLst>
          </p:cNvPr>
          <p:cNvPicPr>
            <a:picLocks noChangeAspect="1"/>
          </p:cNvPicPr>
          <p:nvPr/>
        </p:nvPicPr>
        <p:blipFill rotWithShape="1">
          <a:blip r:embed="rId6"/>
          <a:srcRect t="1" b="20723"/>
          <a:stretch/>
        </p:blipFill>
        <p:spPr>
          <a:xfrm>
            <a:off x="8077200" y="173938"/>
            <a:ext cx="885422" cy="206528"/>
          </a:xfrm>
          <a:prstGeom prst="rect">
            <a:avLst/>
          </a:prstGeom>
        </p:spPr>
      </p:pic>
    </p:spTree>
    <p:extLst>
      <p:ext uri="{BB962C8B-B14F-4D97-AF65-F5344CB8AC3E}">
        <p14:creationId xmlns:p14="http://schemas.microsoft.com/office/powerpoint/2010/main" val="24454718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 Text Box + Title">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1"/>
            </p:custDataLst>
            <p:extLst>
              <p:ext uri="{D42A27DB-BD31-4B8C-83A1-F6EECF244321}">
                <p14:modId xmlns:p14="http://schemas.microsoft.com/office/powerpoint/2010/main" val="2924041728"/>
              </p:ext>
            </p:extLst>
          </p:nvPr>
        </p:nvGraphicFramePr>
        <p:xfrm>
          <a:off x="2120" y="1588"/>
          <a:ext cx="2117"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6" name="Object 5" hidden="1"/>
                      <p:cNvPicPr/>
                      <p:nvPr/>
                    </p:nvPicPr>
                    <p:blipFill>
                      <a:blip r:embed="rId5"/>
                      <a:stretch>
                        <a:fillRect/>
                      </a:stretch>
                    </p:blipFill>
                    <p:spPr>
                      <a:xfrm>
                        <a:off x="2120" y="1588"/>
                        <a:ext cx="2117" cy="1588"/>
                      </a:xfrm>
                      <a:prstGeom prst="rect">
                        <a:avLst/>
                      </a:prstGeom>
                    </p:spPr>
                  </p:pic>
                </p:oleObj>
              </mc:Fallback>
            </mc:AlternateContent>
          </a:graphicData>
        </a:graphic>
      </p:graphicFrame>
      <p:sp>
        <p:nvSpPr>
          <p:cNvPr id="15" name="Rectangle 14" hidden="1"/>
          <p:cNvSpPr/>
          <p:nvPr>
            <p:custDataLst>
              <p:tags r:id="rId2"/>
            </p:custDataLst>
          </p:nvPr>
        </p:nvSpPr>
        <p:spPr>
          <a:xfrm>
            <a:off x="1" y="0"/>
            <a:ext cx="211667" cy="158750"/>
          </a:xfrm>
          <a:prstGeom prst="rect">
            <a:avLst/>
          </a:prstGeom>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marL="0" lvl="0" indent="0" algn="ctr" eaLnBrk="1">
              <a:lnSpc>
                <a:spcPct val="100000"/>
              </a:lnSpc>
              <a:spcBef>
                <a:spcPct val="0"/>
              </a:spcBef>
              <a:spcAft>
                <a:spcPct val="0"/>
              </a:spcAft>
            </a:pPr>
            <a:endParaRPr lang="en-US" sz="2133" b="1" i="0" baseline="0">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endParaRPr>
          </a:p>
        </p:txBody>
      </p:sp>
      <p:sp>
        <p:nvSpPr>
          <p:cNvPr id="9" name="Text Placeholder 16"/>
          <p:cNvSpPr>
            <a:spLocks noGrp="1"/>
          </p:cNvSpPr>
          <p:nvPr>
            <p:ph type="body" sz="quarter" idx="14"/>
          </p:nvPr>
        </p:nvSpPr>
        <p:spPr>
          <a:xfrm>
            <a:off x="343433" y="1522146"/>
            <a:ext cx="8441475" cy="3072481"/>
          </a:xfrm>
          <a:prstGeom prst="rect">
            <a:avLst/>
          </a:prstGeom>
        </p:spPr>
        <p:txBody>
          <a:bodyPr/>
          <a:lstStyle>
            <a:lvl1pPr marL="304784" indent="-304784">
              <a:defRPr sz="1400">
                <a:solidFill>
                  <a:schemeClr val="accent1"/>
                </a:solidFill>
              </a:defRPr>
            </a:lvl1pPr>
            <a:lvl2pPr marL="609570" indent="-304784">
              <a:defRPr sz="1333">
                <a:solidFill>
                  <a:schemeClr val="accent1"/>
                </a:solidFill>
              </a:defRPr>
            </a:lvl2pPr>
            <a:lvl3pPr marL="914354" indent="-304784">
              <a:defRPr sz="1200">
                <a:solidFill>
                  <a:schemeClr val="accent1"/>
                </a:solidFill>
              </a:defRPr>
            </a:lvl3pPr>
            <a:lvl4pPr marL="1219140" indent="-304784">
              <a:defRPr sz="1067">
                <a:solidFill>
                  <a:schemeClr val="accent1"/>
                </a:solidFill>
              </a:defRPr>
            </a:lvl4pPr>
            <a:lvl5pPr marL="1523925" indent="-304784">
              <a:defRPr sz="1067">
                <a:solidFill>
                  <a:schemeClr val="accent1"/>
                </a:solidFill>
              </a:defRPr>
            </a:lvl5pPr>
            <a:lvl6pPr marL="1828709" indent="-304784">
              <a:defRPr sz="800">
                <a:solidFill>
                  <a:schemeClr val="accent1"/>
                </a:solidFill>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6"/>
          <p:cNvSpPr>
            <a:spLocks noGrp="1"/>
          </p:cNvSpPr>
          <p:nvPr>
            <p:ph type="body" sz="quarter" idx="16"/>
          </p:nvPr>
        </p:nvSpPr>
        <p:spPr>
          <a:xfrm>
            <a:off x="343437" y="953037"/>
            <a:ext cx="8441479" cy="485470"/>
          </a:xfrm>
          <a:prstGeom prst="rect">
            <a:avLst/>
          </a:prstGeom>
        </p:spPr>
        <p:txBody>
          <a:bodyPr anchor="b"/>
          <a:lstStyle>
            <a:lvl1pPr marL="0" indent="0" algn="ctr">
              <a:buNone/>
              <a:defRPr sz="1467" b="1">
                <a:solidFill>
                  <a:schemeClr val="accent1"/>
                </a:solidFill>
              </a:defRPr>
            </a:lvl1pPr>
            <a:lvl2pPr marL="609570" indent="-304784">
              <a:defRPr>
                <a:solidFill>
                  <a:schemeClr val="accent1"/>
                </a:solidFill>
              </a:defRPr>
            </a:lvl2pPr>
            <a:lvl3pPr marL="914354" indent="-304784">
              <a:defRPr>
                <a:solidFill>
                  <a:schemeClr val="accent1"/>
                </a:solidFill>
              </a:defRPr>
            </a:lvl3pPr>
            <a:lvl4pPr marL="1219140" indent="-304784">
              <a:defRPr>
                <a:solidFill>
                  <a:schemeClr val="accent1"/>
                </a:solidFill>
              </a:defRPr>
            </a:lvl4pPr>
            <a:lvl5pPr marL="1523925" indent="-304784">
              <a:defRPr>
                <a:solidFill>
                  <a:schemeClr val="accent1"/>
                </a:solidFill>
              </a:defRPr>
            </a:lvl5pPr>
            <a:lvl6pPr marL="1828709" indent="-304784">
              <a:defRPr sz="1067"/>
            </a:lvl6pPr>
          </a:lstStyle>
          <a:p>
            <a:pPr lvl="0"/>
            <a:r>
              <a:rPr lang="en-US"/>
              <a:t>Click to edit Master text styles</a:t>
            </a:r>
          </a:p>
        </p:txBody>
      </p:sp>
      <p:cxnSp>
        <p:nvCxnSpPr>
          <p:cNvPr id="3" name="Straight Connector 2"/>
          <p:cNvCxnSpPr/>
          <p:nvPr/>
        </p:nvCxnSpPr>
        <p:spPr>
          <a:xfrm>
            <a:off x="343437" y="1438507"/>
            <a:ext cx="8441479" cy="0"/>
          </a:xfrm>
          <a:prstGeom prst="line">
            <a:avLst/>
          </a:prstGeom>
          <a:ln w="12700"/>
        </p:spPr>
        <p:style>
          <a:lnRef idx="1">
            <a:schemeClr val="accent2"/>
          </a:lnRef>
          <a:fillRef idx="0">
            <a:schemeClr val="accent2"/>
          </a:fillRef>
          <a:effectRef idx="0">
            <a:schemeClr val="accent2"/>
          </a:effectRef>
          <a:fontRef idx="minor">
            <a:schemeClr val="tx1"/>
          </a:fontRef>
        </p:style>
      </p:cxnSp>
      <p:sp>
        <p:nvSpPr>
          <p:cNvPr id="18" name="Title 13"/>
          <p:cNvSpPr>
            <a:spLocks noGrp="1"/>
          </p:cNvSpPr>
          <p:nvPr>
            <p:ph type="title"/>
          </p:nvPr>
        </p:nvSpPr>
        <p:spPr>
          <a:xfrm>
            <a:off x="343439" y="99770"/>
            <a:ext cx="7395511" cy="534556"/>
          </a:xfrm>
          <a:prstGeom prst="rect">
            <a:avLst/>
          </a:prstGeom>
        </p:spPr>
        <p:txBody>
          <a:bodyPr>
            <a:noAutofit/>
          </a:bodyPr>
          <a:lstStyle>
            <a:lvl1pPr>
              <a:defRPr sz="2133"/>
            </a:lvl1pPr>
          </a:lstStyle>
          <a:p>
            <a:r>
              <a:rPr lang="en-US"/>
              <a:t>Click to edit Master title style</a:t>
            </a:r>
          </a:p>
        </p:txBody>
      </p:sp>
      <p:sp>
        <p:nvSpPr>
          <p:cNvPr id="19" name="Text Placeholder 18"/>
          <p:cNvSpPr>
            <a:spLocks noGrp="1"/>
          </p:cNvSpPr>
          <p:nvPr>
            <p:ph type="body" sz="quarter" idx="13"/>
          </p:nvPr>
        </p:nvSpPr>
        <p:spPr>
          <a:xfrm>
            <a:off x="342900" y="634329"/>
            <a:ext cx="8442008" cy="318711"/>
          </a:xfrm>
          <a:prstGeom prst="rect">
            <a:avLst/>
          </a:prstGeom>
        </p:spPr>
        <p:txBody>
          <a:bodyPr/>
          <a:lstStyle>
            <a:lvl1pPr marL="0" indent="0">
              <a:buNone/>
              <a:defRPr>
                <a:solidFill>
                  <a:schemeClr val="bg1">
                    <a:lumMod val="50000"/>
                  </a:schemeClr>
                </a:solidFill>
              </a:defRPr>
            </a:lvl1pPr>
          </a:lstStyle>
          <a:p>
            <a:pPr lvl="0"/>
            <a:r>
              <a:rPr lang="en-US"/>
              <a:t>Click to edit Master text styles</a:t>
            </a:r>
          </a:p>
        </p:txBody>
      </p:sp>
      <p:sp>
        <p:nvSpPr>
          <p:cNvPr id="4" name="Slide Number Placeholder 3"/>
          <p:cNvSpPr>
            <a:spLocks noGrp="1"/>
          </p:cNvSpPr>
          <p:nvPr>
            <p:ph type="sldNum" sz="quarter" idx="17"/>
          </p:nvPr>
        </p:nvSpPr>
        <p:spPr/>
        <p:txBody>
          <a:bodyPr vert="horz" lIns="91440" tIns="45720" rIns="91440" bIns="45720" rtlCol="0" anchor="ctr"/>
          <a:lstStyle>
            <a:lvl1pPr algn="r">
              <a:defRPr lang="en-US" sz="1200" smtClean="0"/>
            </a:lvl1pPr>
          </a:lstStyle>
          <a:p>
            <a:fld id="{9EDC855F-5393-4ECC-82A4-1DDB6B23846B}" type="slidenum">
              <a:rPr lang="en-US" smtClean="0"/>
              <a:pPr/>
              <a:t>‹#›</a:t>
            </a:fld>
            <a:endParaRPr lang="en-US"/>
          </a:p>
        </p:txBody>
      </p:sp>
      <p:pic>
        <p:nvPicPr>
          <p:cNvPr id="2" name="Picture 1" descr="Icon&#10;&#10;Description automatically generated">
            <a:extLst>
              <a:ext uri="{FF2B5EF4-FFF2-40B4-BE49-F238E27FC236}">
                <a16:creationId xmlns:a16="http://schemas.microsoft.com/office/drawing/2014/main" id="{E8472EB1-0D3D-41BB-E369-E7B9DE746E91}"/>
              </a:ext>
            </a:extLst>
          </p:cNvPr>
          <p:cNvPicPr>
            <a:picLocks noChangeAspect="1"/>
          </p:cNvPicPr>
          <p:nvPr/>
        </p:nvPicPr>
        <p:blipFill rotWithShape="1">
          <a:blip r:embed="rId6"/>
          <a:srcRect t="1" b="20723"/>
          <a:stretch/>
        </p:blipFill>
        <p:spPr>
          <a:xfrm>
            <a:off x="8077200" y="173938"/>
            <a:ext cx="885422" cy="206528"/>
          </a:xfrm>
          <a:prstGeom prst="rect">
            <a:avLst/>
          </a:prstGeom>
        </p:spPr>
      </p:pic>
    </p:spTree>
    <p:extLst>
      <p:ext uri="{BB962C8B-B14F-4D97-AF65-F5344CB8AC3E}">
        <p14:creationId xmlns:p14="http://schemas.microsoft.com/office/powerpoint/2010/main" val="24237370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2 Text Boxes + Title">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1"/>
            </p:custDataLst>
          </p:nvPr>
        </p:nvGraphicFramePr>
        <p:xfrm>
          <a:off x="2120" y="1588"/>
          <a:ext cx="2117"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6" name="Object 5" hidden="1"/>
                      <p:cNvPicPr/>
                      <p:nvPr/>
                    </p:nvPicPr>
                    <p:blipFill>
                      <a:blip r:embed="rId5"/>
                      <a:stretch>
                        <a:fillRect/>
                      </a:stretch>
                    </p:blipFill>
                    <p:spPr>
                      <a:xfrm>
                        <a:off x="2120" y="1588"/>
                        <a:ext cx="2117" cy="1588"/>
                      </a:xfrm>
                      <a:prstGeom prst="rect">
                        <a:avLst/>
                      </a:prstGeom>
                    </p:spPr>
                  </p:pic>
                </p:oleObj>
              </mc:Fallback>
            </mc:AlternateContent>
          </a:graphicData>
        </a:graphic>
      </p:graphicFrame>
      <p:sp>
        <p:nvSpPr>
          <p:cNvPr id="15" name="Rectangle 14" hidden="1"/>
          <p:cNvSpPr/>
          <p:nvPr>
            <p:custDataLst>
              <p:tags r:id="rId2"/>
            </p:custDataLst>
          </p:nvPr>
        </p:nvSpPr>
        <p:spPr>
          <a:xfrm>
            <a:off x="1" y="0"/>
            <a:ext cx="211667" cy="158750"/>
          </a:xfrm>
          <a:prstGeom prst="rect">
            <a:avLst/>
          </a:prstGeom>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marL="0" lvl="0" indent="0" algn="ctr" eaLnBrk="1">
              <a:lnSpc>
                <a:spcPct val="100000"/>
              </a:lnSpc>
              <a:spcBef>
                <a:spcPct val="0"/>
              </a:spcBef>
              <a:spcAft>
                <a:spcPct val="0"/>
              </a:spcAft>
            </a:pPr>
            <a:endParaRPr lang="en-US" sz="2133" b="1" i="0" baseline="0">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endParaRPr>
          </a:p>
        </p:txBody>
      </p:sp>
      <p:sp>
        <p:nvSpPr>
          <p:cNvPr id="9" name="Text Placeholder 16"/>
          <p:cNvSpPr>
            <a:spLocks noGrp="1"/>
          </p:cNvSpPr>
          <p:nvPr>
            <p:ph type="body" sz="quarter" idx="14"/>
          </p:nvPr>
        </p:nvSpPr>
        <p:spPr>
          <a:xfrm>
            <a:off x="343437" y="1522146"/>
            <a:ext cx="4166841" cy="3072481"/>
          </a:xfrm>
          <a:prstGeom prst="rect">
            <a:avLst/>
          </a:prstGeom>
        </p:spPr>
        <p:txBody>
          <a:bodyPr/>
          <a:lstStyle>
            <a:lvl1pPr marL="304784" indent="-304784">
              <a:defRPr sz="1400">
                <a:solidFill>
                  <a:schemeClr val="accent1"/>
                </a:solidFill>
              </a:defRPr>
            </a:lvl1pPr>
            <a:lvl2pPr marL="609570" indent="-304784">
              <a:defRPr sz="1333">
                <a:solidFill>
                  <a:schemeClr val="accent1"/>
                </a:solidFill>
              </a:defRPr>
            </a:lvl2pPr>
            <a:lvl3pPr marL="914354" indent="-304784">
              <a:defRPr sz="1200">
                <a:solidFill>
                  <a:schemeClr val="accent1"/>
                </a:solidFill>
              </a:defRPr>
            </a:lvl3pPr>
            <a:lvl4pPr marL="1219140" indent="-304784">
              <a:defRPr sz="1067">
                <a:solidFill>
                  <a:schemeClr val="accent1"/>
                </a:solidFill>
              </a:defRPr>
            </a:lvl4pPr>
            <a:lvl5pPr marL="1523925" indent="-304784">
              <a:defRPr sz="1067">
                <a:solidFill>
                  <a:schemeClr val="accent1"/>
                </a:solidFill>
              </a:defRPr>
            </a:lvl5pPr>
            <a:lvl6pPr marL="1828709" indent="-304784">
              <a:defRPr sz="800">
                <a:solidFill>
                  <a:schemeClr val="accent1"/>
                </a:solidFill>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16"/>
          <p:cNvSpPr>
            <a:spLocks noGrp="1"/>
          </p:cNvSpPr>
          <p:nvPr>
            <p:ph type="body" sz="quarter" idx="15"/>
          </p:nvPr>
        </p:nvSpPr>
        <p:spPr>
          <a:xfrm>
            <a:off x="4618074" y="1522146"/>
            <a:ext cx="4166841" cy="3072481"/>
          </a:xfrm>
          <a:prstGeom prst="rect">
            <a:avLst/>
          </a:prstGeom>
        </p:spPr>
        <p:txBody>
          <a:bodyPr/>
          <a:lstStyle>
            <a:lvl1pPr marL="304784" indent="-304784">
              <a:defRPr sz="1400">
                <a:solidFill>
                  <a:schemeClr val="accent1"/>
                </a:solidFill>
              </a:defRPr>
            </a:lvl1pPr>
            <a:lvl2pPr marL="609570" indent="-304784">
              <a:defRPr sz="1333">
                <a:solidFill>
                  <a:schemeClr val="accent1"/>
                </a:solidFill>
              </a:defRPr>
            </a:lvl2pPr>
            <a:lvl3pPr marL="914354" indent="-304784">
              <a:defRPr sz="1200">
                <a:solidFill>
                  <a:schemeClr val="accent1"/>
                </a:solidFill>
              </a:defRPr>
            </a:lvl3pPr>
            <a:lvl4pPr marL="1219140" indent="-304784">
              <a:defRPr sz="1067">
                <a:solidFill>
                  <a:schemeClr val="accent1"/>
                </a:solidFill>
              </a:defRPr>
            </a:lvl4pPr>
            <a:lvl5pPr marL="1523925" indent="-304784">
              <a:defRPr sz="1067">
                <a:solidFill>
                  <a:schemeClr val="accent1"/>
                </a:solidFill>
              </a:defRPr>
            </a:lvl5pPr>
            <a:lvl6pPr marL="1828709" indent="-304784">
              <a:defRPr sz="800">
                <a:solidFill>
                  <a:schemeClr val="accent1"/>
                </a:solidFill>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6"/>
          <p:cNvSpPr>
            <a:spLocks noGrp="1"/>
          </p:cNvSpPr>
          <p:nvPr>
            <p:ph type="body" sz="quarter" idx="16"/>
          </p:nvPr>
        </p:nvSpPr>
        <p:spPr>
          <a:xfrm>
            <a:off x="343437" y="953037"/>
            <a:ext cx="4166841" cy="485470"/>
          </a:xfrm>
          <a:prstGeom prst="rect">
            <a:avLst/>
          </a:prstGeom>
        </p:spPr>
        <p:txBody>
          <a:bodyPr anchor="b"/>
          <a:lstStyle>
            <a:lvl1pPr marL="0" indent="0" algn="ctr">
              <a:buNone/>
              <a:defRPr sz="1467" b="1">
                <a:solidFill>
                  <a:schemeClr val="accent1"/>
                </a:solidFill>
              </a:defRPr>
            </a:lvl1pPr>
            <a:lvl2pPr marL="609570" indent="-304784">
              <a:defRPr>
                <a:solidFill>
                  <a:schemeClr val="accent1"/>
                </a:solidFill>
              </a:defRPr>
            </a:lvl2pPr>
            <a:lvl3pPr marL="914354" indent="-304784">
              <a:defRPr>
                <a:solidFill>
                  <a:schemeClr val="accent1"/>
                </a:solidFill>
              </a:defRPr>
            </a:lvl3pPr>
            <a:lvl4pPr marL="1219140" indent="-304784">
              <a:defRPr>
                <a:solidFill>
                  <a:schemeClr val="accent1"/>
                </a:solidFill>
              </a:defRPr>
            </a:lvl4pPr>
            <a:lvl5pPr marL="1523925" indent="-304784">
              <a:defRPr>
                <a:solidFill>
                  <a:schemeClr val="accent1"/>
                </a:solidFill>
              </a:defRPr>
            </a:lvl5pPr>
            <a:lvl6pPr marL="1828709" indent="-304784">
              <a:defRPr sz="1067"/>
            </a:lvl6pPr>
          </a:lstStyle>
          <a:p>
            <a:pPr lvl="0"/>
            <a:r>
              <a:rPr lang="en-US"/>
              <a:t>Click to edit Master text styles</a:t>
            </a:r>
          </a:p>
        </p:txBody>
      </p:sp>
      <p:sp>
        <p:nvSpPr>
          <p:cNvPr id="16" name="Text Placeholder 16"/>
          <p:cNvSpPr>
            <a:spLocks noGrp="1"/>
          </p:cNvSpPr>
          <p:nvPr>
            <p:ph type="body" sz="quarter" idx="17"/>
          </p:nvPr>
        </p:nvSpPr>
        <p:spPr>
          <a:xfrm>
            <a:off x="4618074" y="953037"/>
            <a:ext cx="4166841" cy="485470"/>
          </a:xfrm>
          <a:prstGeom prst="rect">
            <a:avLst/>
          </a:prstGeom>
        </p:spPr>
        <p:txBody>
          <a:bodyPr anchor="b"/>
          <a:lstStyle>
            <a:lvl1pPr marL="0" indent="0" algn="ctr">
              <a:buNone/>
              <a:defRPr sz="1467" b="1">
                <a:solidFill>
                  <a:schemeClr val="accent1"/>
                </a:solidFill>
              </a:defRPr>
            </a:lvl1pPr>
            <a:lvl2pPr marL="609570" indent="-304784">
              <a:defRPr>
                <a:solidFill>
                  <a:schemeClr val="accent1"/>
                </a:solidFill>
              </a:defRPr>
            </a:lvl2pPr>
            <a:lvl3pPr marL="914354" indent="-304784">
              <a:defRPr>
                <a:solidFill>
                  <a:schemeClr val="accent1"/>
                </a:solidFill>
              </a:defRPr>
            </a:lvl3pPr>
            <a:lvl4pPr marL="1219140" indent="-304784">
              <a:defRPr>
                <a:solidFill>
                  <a:schemeClr val="accent1"/>
                </a:solidFill>
              </a:defRPr>
            </a:lvl4pPr>
            <a:lvl5pPr marL="1523925" indent="-304784">
              <a:defRPr>
                <a:solidFill>
                  <a:schemeClr val="accent1"/>
                </a:solidFill>
              </a:defRPr>
            </a:lvl5pPr>
            <a:lvl6pPr marL="1828709" indent="-304784">
              <a:defRPr sz="1067"/>
            </a:lvl6pPr>
          </a:lstStyle>
          <a:p>
            <a:pPr lvl="0"/>
            <a:r>
              <a:rPr lang="en-US"/>
              <a:t>Click to edit Master text styles</a:t>
            </a:r>
          </a:p>
        </p:txBody>
      </p:sp>
      <p:cxnSp>
        <p:nvCxnSpPr>
          <p:cNvPr id="3" name="Straight Connector 2"/>
          <p:cNvCxnSpPr/>
          <p:nvPr/>
        </p:nvCxnSpPr>
        <p:spPr>
          <a:xfrm>
            <a:off x="343437" y="1438507"/>
            <a:ext cx="4166841" cy="0"/>
          </a:xfrm>
          <a:prstGeom prst="line">
            <a:avLst/>
          </a:prstGeom>
          <a:ln w="12700"/>
        </p:spPr>
        <p:style>
          <a:lnRef idx="1">
            <a:schemeClr val="accent2"/>
          </a:lnRef>
          <a:fillRef idx="0">
            <a:schemeClr val="accent2"/>
          </a:fillRef>
          <a:effectRef idx="0">
            <a:schemeClr val="accent2"/>
          </a:effectRef>
          <a:fontRef idx="minor">
            <a:schemeClr val="tx1"/>
          </a:fontRef>
        </p:style>
      </p:cxnSp>
      <p:cxnSp>
        <p:nvCxnSpPr>
          <p:cNvPr id="17" name="Straight Connector 16"/>
          <p:cNvCxnSpPr/>
          <p:nvPr/>
        </p:nvCxnSpPr>
        <p:spPr>
          <a:xfrm>
            <a:off x="4618074" y="1438507"/>
            <a:ext cx="4166841" cy="0"/>
          </a:xfrm>
          <a:prstGeom prst="line">
            <a:avLst/>
          </a:prstGeom>
          <a:ln w="12700"/>
        </p:spPr>
        <p:style>
          <a:lnRef idx="1">
            <a:schemeClr val="accent2"/>
          </a:lnRef>
          <a:fillRef idx="0">
            <a:schemeClr val="accent2"/>
          </a:fillRef>
          <a:effectRef idx="0">
            <a:schemeClr val="accent2"/>
          </a:effectRef>
          <a:fontRef idx="minor">
            <a:schemeClr val="tx1"/>
          </a:fontRef>
        </p:style>
      </p:cxnSp>
      <p:sp>
        <p:nvSpPr>
          <p:cNvPr id="18" name="Title 13"/>
          <p:cNvSpPr>
            <a:spLocks noGrp="1"/>
          </p:cNvSpPr>
          <p:nvPr>
            <p:ph type="title"/>
          </p:nvPr>
        </p:nvSpPr>
        <p:spPr>
          <a:xfrm>
            <a:off x="343439" y="99770"/>
            <a:ext cx="7395511" cy="534556"/>
          </a:xfrm>
          <a:prstGeom prst="rect">
            <a:avLst/>
          </a:prstGeom>
        </p:spPr>
        <p:txBody>
          <a:bodyPr>
            <a:noAutofit/>
          </a:bodyPr>
          <a:lstStyle>
            <a:lvl1pPr>
              <a:defRPr sz="2133"/>
            </a:lvl1pPr>
          </a:lstStyle>
          <a:p>
            <a:r>
              <a:rPr lang="en-US"/>
              <a:t>Click to edit Master title style</a:t>
            </a:r>
          </a:p>
        </p:txBody>
      </p:sp>
      <p:sp>
        <p:nvSpPr>
          <p:cNvPr id="19" name="Text Placeholder 18"/>
          <p:cNvSpPr>
            <a:spLocks noGrp="1"/>
          </p:cNvSpPr>
          <p:nvPr>
            <p:ph type="body" sz="quarter" idx="13"/>
          </p:nvPr>
        </p:nvSpPr>
        <p:spPr>
          <a:xfrm>
            <a:off x="342900" y="634329"/>
            <a:ext cx="8442008" cy="318711"/>
          </a:xfrm>
          <a:prstGeom prst="rect">
            <a:avLst/>
          </a:prstGeom>
        </p:spPr>
        <p:txBody>
          <a:bodyPr/>
          <a:lstStyle>
            <a:lvl1pPr marL="0" indent="0">
              <a:buNone/>
              <a:defRPr>
                <a:solidFill>
                  <a:schemeClr val="bg1">
                    <a:lumMod val="50000"/>
                  </a:schemeClr>
                </a:solidFill>
              </a:defRPr>
            </a:lvl1pPr>
          </a:lstStyle>
          <a:p>
            <a:pPr lvl="0"/>
            <a:r>
              <a:rPr lang="en-US"/>
              <a:t>Click to edit Master text styles</a:t>
            </a:r>
          </a:p>
        </p:txBody>
      </p:sp>
      <p:sp>
        <p:nvSpPr>
          <p:cNvPr id="2" name="Slide Number Placeholder 1"/>
          <p:cNvSpPr>
            <a:spLocks noGrp="1"/>
          </p:cNvSpPr>
          <p:nvPr>
            <p:ph type="sldNum" sz="quarter" idx="18"/>
          </p:nvPr>
        </p:nvSpPr>
        <p:spPr/>
        <p:txBody>
          <a:bodyPr vert="horz" lIns="91440" tIns="45720" rIns="91440" bIns="45720" rtlCol="0" anchor="ctr"/>
          <a:lstStyle>
            <a:lvl1pPr algn="r">
              <a:defRPr lang="en-US" sz="1200" smtClean="0"/>
            </a:lvl1pPr>
          </a:lstStyle>
          <a:p>
            <a:fld id="{9EDC855F-5393-4ECC-82A4-1DDB6B23846B}" type="slidenum">
              <a:rPr lang="en-US" smtClean="0"/>
              <a:pPr/>
              <a:t>‹#›</a:t>
            </a:fld>
            <a:endParaRPr lang="en-US"/>
          </a:p>
        </p:txBody>
      </p:sp>
      <p:pic>
        <p:nvPicPr>
          <p:cNvPr id="4" name="Picture 3" descr="Icon&#10;&#10;Description automatically generated">
            <a:extLst>
              <a:ext uri="{FF2B5EF4-FFF2-40B4-BE49-F238E27FC236}">
                <a16:creationId xmlns:a16="http://schemas.microsoft.com/office/drawing/2014/main" id="{C895CF3A-BE5A-3FAC-B418-4BD913D284B3}"/>
              </a:ext>
            </a:extLst>
          </p:cNvPr>
          <p:cNvPicPr>
            <a:picLocks noChangeAspect="1"/>
          </p:cNvPicPr>
          <p:nvPr/>
        </p:nvPicPr>
        <p:blipFill rotWithShape="1">
          <a:blip r:embed="rId6"/>
          <a:srcRect t="1" b="20723"/>
          <a:stretch/>
        </p:blipFill>
        <p:spPr>
          <a:xfrm>
            <a:off x="8077200" y="173938"/>
            <a:ext cx="885422" cy="206528"/>
          </a:xfrm>
          <a:prstGeom prst="rect">
            <a:avLst/>
          </a:prstGeom>
        </p:spPr>
      </p:pic>
    </p:spTree>
    <p:extLst>
      <p:ext uri="{BB962C8B-B14F-4D97-AF65-F5344CB8AC3E}">
        <p14:creationId xmlns:p14="http://schemas.microsoft.com/office/powerpoint/2010/main" val="27646119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Text Boxes + Title">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1"/>
            </p:custDataLst>
            <p:extLst>
              <p:ext uri="{D42A27DB-BD31-4B8C-83A1-F6EECF244321}">
                <p14:modId xmlns:p14="http://schemas.microsoft.com/office/powerpoint/2010/main" val="3846480303"/>
              </p:ext>
            </p:extLst>
          </p:nvPr>
        </p:nvGraphicFramePr>
        <p:xfrm>
          <a:off x="2120" y="1588"/>
          <a:ext cx="2117"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6" name="Object 5" hidden="1"/>
                      <p:cNvPicPr/>
                      <p:nvPr/>
                    </p:nvPicPr>
                    <p:blipFill>
                      <a:blip r:embed="rId5"/>
                      <a:stretch>
                        <a:fillRect/>
                      </a:stretch>
                    </p:blipFill>
                    <p:spPr>
                      <a:xfrm>
                        <a:off x="2120" y="1588"/>
                        <a:ext cx="2117" cy="1588"/>
                      </a:xfrm>
                      <a:prstGeom prst="rect">
                        <a:avLst/>
                      </a:prstGeom>
                    </p:spPr>
                  </p:pic>
                </p:oleObj>
              </mc:Fallback>
            </mc:AlternateContent>
          </a:graphicData>
        </a:graphic>
      </p:graphicFrame>
      <p:sp>
        <p:nvSpPr>
          <p:cNvPr id="15" name="Rectangle 14" hidden="1"/>
          <p:cNvSpPr/>
          <p:nvPr>
            <p:custDataLst>
              <p:tags r:id="rId2"/>
            </p:custDataLst>
          </p:nvPr>
        </p:nvSpPr>
        <p:spPr>
          <a:xfrm>
            <a:off x="1" y="0"/>
            <a:ext cx="211667" cy="158750"/>
          </a:xfrm>
          <a:prstGeom prst="rect">
            <a:avLst/>
          </a:prstGeom>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marL="0" lvl="0" indent="0" algn="ctr" eaLnBrk="1">
              <a:lnSpc>
                <a:spcPct val="100000"/>
              </a:lnSpc>
              <a:spcBef>
                <a:spcPct val="0"/>
              </a:spcBef>
              <a:spcAft>
                <a:spcPct val="0"/>
              </a:spcAft>
            </a:pPr>
            <a:endParaRPr lang="en-US" sz="2133" b="1" i="0" baseline="0">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endParaRPr>
          </a:p>
        </p:txBody>
      </p:sp>
      <p:sp>
        <p:nvSpPr>
          <p:cNvPr id="9" name="Text Placeholder 16"/>
          <p:cNvSpPr>
            <a:spLocks noGrp="1"/>
          </p:cNvSpPr>
          <p:nvPr>
            <p:ph type="body" sz="quarter" idx="14"/>
          </p:nvPr>
        </p:nvSpPr>
        <p:spPr>
          <a:xfrm>
            <a:off x="343435" y="1522146"/>
            <a:ext cx="2771472" cy="3072481"/>
          </a:xfrm>
          <a:prstGeom prst="rect">
            <a:avLst/>
          </a:prstGeom>
        </p:spPr>
        <p:txBody>
          <a:bodyPr/>
          <a:lstStyle>
            <a:lvl1pPr marL="304784" indent="-304784">
              <a:defRPr sz="1400">
                <a:solidFill>
                  <a:schemeClr val="accent1"/>
                </a:solidFill>
              </a:defRPr>
            </a:lvl1pPr>
            <a:lvl2pPr marL="609570" indent="-304784">
              <a:defRPr sz="1333">
                <a:solidFill>
                  <a:schemeClr val="accent1"/>
                </a:solidFill>
              </a:defRPr>
            </a:lvl2pPr>
            <a:lvl3pPr marL="914354" indent="-304784">
              <a:defRPr sz="1200">
                <a:solidFill>
                  <a:schemeClr val="accent1"/>
                </a:solidFill>
              </a:defRPr>
            </a:lvl3pPr>
            <a:lvl4pPr marL="1219140" indent="-304784">
              <a:defRPr sz="1067">
                <a:solidFill>
                  <a:schemeClr val="accent1"/>
                </a:solidFill>
              </a:defRPr>
            </a:lvl4pPr>
            <a:lvl5pPr marL="1523925" indent="-304784">
              <a:defRPr sz="1067">
                <a:solidFill>
                  <a:schemeClr val="accent1"/>
                </a:solidFill>
              </a:defRPr>
            </a:lvl5pPr>
            <a:lvl6pPr marL="1828709" indent="-304784">
              <a:defRPr sz="800">
                <a:solidFill>
                  <a:schemeClr val="accent1"/>
                </a:solidFill>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6"/>
          <p:cNvSpPr>
            <a:spLocks noGrp="1"/>
          </p:cNvSpPr>
          <p:nvPr>
            <p:ph type="body" sz="quarter" idx="16"/>
          </p:nvPr>
        </p:nvSpPr>
        <p:spPr>
          <a:xfrm>
            <a:off x="343435" y="953037"/>
            <a:ext cx="2771472" cy="485470"/>
          </a:xfrm>
          <a:prstGeom prst="rect">
            <a:avLst/>
          </a:prstGeom>
        </p:spPr>
        <p:txBody>
          <a:bodyPr anchor="b"/>
          <a:lstStyle>
            <a:lvl1pPr marL="0" indent="0" algn="ctr">
              <a:buNone/>
              <a:defRPr sz="1467" b="1">
                <a:solidFill>
                  <a:schemeClr val="accent1"/>
                </a:solidFill>
              </a:defRPr>
            </a:lvl1pPr>
            <a:lvl2pPr marL="609570" indent="-304784">
              <a:defRPr>
                <a:solidFill>
                  <a:schemeClr val="accent1"/>
                </a:solidFill>
              </a:defRPr>
            </a:lvl2pPr>
            <a:lvl3pPr marL="914354" indent="-304784">
              <a:defRPr>
                <a:solidFill>
                  <a:schemeClr val="accent1"/>
                </a:solidFill>
              </a:defRPr>
            </a:lvl3pPr>
            <a:lvl4pPr marL="1219140" indent="-304784">
              <a:defRPr>
                <a:solidFill>
                  <a:schemeClr val="accent1"/>
                </a:solidFill>
              </a:defRPr>
            </a:lvl4pPr>
            <a:lvl5pPr marL="1523925" indent="-304784">
              <a:defRPr>
                <a:solidFill>
                  <a:schemeClr val="accent1"/>
                </a:solidFill>
              </a:defRPr>
            </a:lvl5pPr>
            <a:lvl6pPr marL="1828709" indent="-304784">
              <a:defRPr sz="1067"/>
            </a:lvl6pPr>
          </a:lstStyle>
          <a:p>
            <a:pPr lvl="0"/>
            <a:r>
              <a:rPr lang="en-US"/>
              <a:t>Click to edit Master text styles</a:t>
            </a:r>
          </a:p>
        </p:txBody>
      </p:sp>
      <p:cxnSp>
        <p:nvCxnSpPr>
          <p:cNvPr id="3" name="Straight Connector 2"/>
          <p:cNvCxnSpPr/>
          <p:nvPr/>
        </p:nvCxnSpPr>
        <p:spPr>
          <a:xfrm>
            <a:off x="343433" y="1438507"/>
            <a:ext cx="2771472" cy="0"/>
          </a:xfrm>
          <a:prstGeom prst="line">
            <a:avLst/>
          </a:prstGeom>
          <a:ln w="12700"/>
        </p:spPr>
        <p:style>
          <a:lnRef idx="1">
            <a:schemeClr val="accent2"/>
          </a:lnRef>
          <a:fillRef idx="0">
            <a:schemeClr val="accent2"/>
          </a:fillRef>
          <a:effectRef idx="0">
            <a:schemeClr val="accent2"/>
          </a:effectRef>
          <a:fontRef idx="minor">
            <a:schemeClr val="tx1"/>
          </a:fontRef>
        </p:style>
      </p:cxnSp>
      <p:sp>
        <p:nvSpPr>
          <p:cNvPr id="33" name="Text Placeholder 16"/>
          <p:cNvSpPr>
            <a:spLocks noGrp="1"/>
          </p:cNvSpPr>
          <p:nvPr>
            <p:ph type="body" sz="quarter" idx="17"/>
          </p:nvPr>
        </p:nvSpPr>
        <p:spPr>
          <a:xfrm>
            <a:off x="3227884" y="1522146"/>
            <a:ext cx="2771472" cy="3072481"/>
          </a:xfrm>
          <a:prstGeom prst="rect">
            <a:avLst/>
          </a:prstGeom>
        </p:spPr>
        <p:txBody>
          <a:bodyPr/>
          <a:lstStyle>
            <a:lvl1pPr marL="304784" indent="-304784">
              <a:defRPr sz="1400">
                <a:solidFill>
                  <a:schemeClr val="accent1"/>
                </a:solidFill>
              </a:defRPr>
            </a:lvl1pPr>
            <a:lvl2pPr marL="609570" indent="-304784">
              <a:defRPr sz="1333">
                <a:solidFill>
                  <a:schemeClr val="accent1"/>
                </a:solidFill>
              </a:defRPr>
            </a:lvl2pPr>
            <a:lvl3pPr marL="914354" indent="-304784">
              <a:defRPr sz="1200">
                <a:solidFill>
                  <a:schemeClr val="accent1"/>
                </a:solidFill>
              </a:defRPr>
            </a:lvl3pPr>
            <a:lvl4pPr marL="1219140" indent="-304784">
              <a:defRPr sz="1067">
                <a:solidFill>
                  <a:schemeClr val="accent1"/>
                </a:solidFill>
              </a:defRPr>
            </a:lvl4pPr>
            <a:lvl5pPr marL="1523925" indent="-304784">
              <a:defRPr sz="1067">
                <a:solidFill>
                  <a:schemeClr val="accent1"/>
                </a:solidFill>
              </a:defRPr>
            </a:lvl5pPr>
            <a:lvl6pPr marL="1828709" indent="-304784">
              <a:defRPr sz="800">
                <a:solidFill>
                  <a:schemeClr val="accent1"/>
                </a:solidFill>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4" name="Text Placeholder 16"/>
          <p:cNvSpPr>
            <a:spLocks noGrp="1"/>
          </p:cNvSpPr>
          <p:nvPr>
            <p:ph type="body" sz="quarter" idx="18"/>
          </p:nvPr>
        </p:nvSpPr>
        <p:spPr>
          <a:xfrm>
            <a:off x="3227884" y="953037"/>
            <a:ext cx="2771472" cy="485470"/>
          </a:xfrm>
          <a:prstGeom prst="rect">
            <a:avLst/>
          </a:prstGeom>
        </p:spPr>
        <p:txBody>
          <a:bodyPr anchor="b"/>
          <a:lstStyle>
            <a:lvl1pPr marL="0" indent="0" algn="ctr">
              <a:buNone/>
              <a:defRPr sz="1467" b="1">
                <a:solidFill>
                  <a:schemeClr val="accent1"/>
                </a:solidFill>
              </a:defRPr>
            </a:lvl1pPr>
            <a:lvl2pPr marL="609570" indent="-304784">
              <a:defRPr>
                <a:solidFill>
                  <a:schemeClr val="accent1"/>
                </a:solidFill>
              </a:defRPr>
            </a:lvl2pPr>
            <a:lvl3pPr marL="914354" indent="-304784">
              <a:defRPr>
                <a:solidFill>
                  <a:schemeClr val="accent1"/>
                </a:solidFill>
              </a:defRPr>
            </a:lvl3pPr>
            <a:lvl4pPr marL="1219140" indent="-304784">
              <a:defRPr>
                <a:solidFill>
                  <a:schemeClr val="accent1"/>
                </a:solidFill>
              </a:defRPr>
            </a:lvl4pPr>
            <a:lvl5pPr marL="1523925" indent="-304784">
              <a:defRPr>
                <a:solidFill>
                  <a:schemeClr val="accent1"/>
                </a:solidFill>
              </a:defRPr>
            </a:lvl5pPr>
            <a:lvl6pPr marL="1828709" indent="-304784">
              <a:defRPr sz="1067"/>
            </a:lvl6pPr>
          </a:lstStyle>
          <a:p>
            <a:pPr lvl="0"/>
            <a:r>
              <a:rPr lang="en-US"/>
              <a:t>Click to edit Master text styles</a:t>
            </a:r>
          </a:p>
        </p:txBody>
      </p:sp>
      <p:cxnSp>
        <p:nvCxnSpPr>
          <p:cNvPr id="35" name="Straight Connector 34"/>
          <p:cNvCxnSpPr/>
          <p:nvPr/>
        </p:nvCxnSpPr>
        <p:spPr>
          <a:xfrm>
            <a:off x="3227883" y="1438507"/>
            <a:ext cx="2771472" cy="0"/>
          </a:xfrm>
          <a:prstGeom prst="line">
            <a:avLst/>
          </a:prstGeom>
          <a:ln w="12700"/>
        </p:spPr>
        <p:style>
          <a:lnRef idx="1">
            <a:schemeClr val="accent2"/>
          </a:lnRef>
          <a:fillRef idx="0">
            <a:schemeClr val="accent2"/>
          </a:fillRef>
          <a:effectRef idx="0">
            <a:schemeClr val="accent2"/>
          </a:effectRef>
          <a:fontRef idx="minor">
            <a:schemeClr val="tx1"/>
          </a:fontRef>
        </p:style>
      </p:cxnSp>
      <p:sp>
        <p:nvSpPr>
          <p:cNvPr id="36" name="Text Placeholder 16"/>
          <p:cNvSpPr>
            <a:spLocks noGrp="1"/>
          </p:cNvSpPr>
          <p:nvPr>
            <p:ph type="body" sz="quarter" idx="19"/>
          </p:nvPr>
        </p:nvSpPr>
        <p:spPr>
          <a:xfrm>
            <a:off x="6112331" y="1522146"/>
            <a:ext cx="2771472" cy="3072481"/>
          </a:xfrm>
          <a:prstGeom prst="rect">
            <a:avLst/>
          </a:prstGeom>
        </p:spPr>
        <p:txBody>
          <a:bodyPr/>
          <a:lstStyle>
            <a:lvl1pPr marL="304784" indent="-304784">
              <a:defRPr sz="1400">
                <a:solidFill>
                  <a:schemeClr val="accent1"/>
                </a:solidFill>
              </a:defRPr>
            </a:lvl1pPr>
            <a:lvl2pPr marL="609570" indent="-304784">
              <a:defRPr sz="1333">
                <a:solidFill>
                  <a:schemeClr val="accent1"/>
                </a:solidFill>
              </a:defRPr>
            </a:lvl2pPr>
            <a:lvl3pPr marL="914354" indent="-304784">
              <a:defRPr sz="1200">
                <a:solidFill>
                  <a:schemeClr val="accent1"/>
                </a:solidFill>
              </a:defRPr>
            </a:lvl3pPr>
            <a:lvl4pPr marL="1219140" indent="-304784">
              <a:defRPr sz="1067">
                <a:solidFill>
                  <a:schemeClr val="accent1"/>
                </a:solidFill>
              </a:defRPr>
            </a:lvl4pPr>
            <a:lvl5pPr marL="1523925" indent="-304784">
              <a:defRPr sz="1067">
                <a:solidFill>
                  <a:schemeClr val="accent1"/>
                </a:solidFill>
              </a:defRPr>
            </a:lvl5pPr>
            <a:lvl6pPr marL="1828709" indent="-304784">
              <a:defRPr sz="800">
                <a:solidFill>
                  <a:schemeClr val="accent1"/>
                </a:solidFill>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7" name="Text Placeholder 16"/>
          <p:cNvSpPr>
            <a:spLocks noGrp="1"/>
          </p:cNvSpPr>
          <p:nvPr>
            <p:ph type="body" sz="quarter" idx="20"/>
          </p:nvPr>
        </p:nvSpPr>
        <p:spPr>
          <a:xfrm>
            <a:off x="6112331" y="953037"/>
            <a:ext cx="2771472" cy="485470"/>
          </a:xfrm>
          <a:prstGeom prst="rect">
            <a:avLst/>
          </a:prstGeom>
        </p:spPr>
        <p:txBody>
          <a:bodyPr anchor="b"/>
          <a:lstStyle>
            <a:lvl1pPr marL="0" indent="0" algn="ctr">
              <a:buNone/>
              <a:defRPr sz="1467" b="1">
                <a:solidFill>
                  <a:schemeClr val="accent1"/>
                </a:solidFill>
              </a:defRPr>
            </a:lvl1pPr>
            <a:lvl2pPr marL="609570" indent="-304784">
              <a:defRPr>
                <a:solidFill>
                  <a:schemeClr val="accent1"/>
                </a:solidFill>
              </a:defRPr>
            </a:lvl2pPr>
            <a:lvl3pPr marL="914354" indent="-304784">
              <a:defRPr>
                <a:solidFill>
                  <a:schemeClr val="accent1"/>
                </a:solidFill>
              </a:defRPr>
            </a:lvl3pPr>
            <a:lvl4pPr marL="1219140" indent="-304784">
              <a:defRPr>
                <a:solidFill>
                  <a:schemeClr val="accent1"/>
                </a:solidFill>
              </a:defRPr>
            </a:lvl4pPr>
            <a:lvl5pPr marL="1523925" indent="-304784">
              <a:defRPr>
                <a:solidFill>
                  <a:schemeClr val="accent1"/>
                </a:solidFill>
              </a:defRPr>
            </a:lvl5pPr>
            <a:lvl6pPr marL="1828709" indent="-304784">
              <a:defRPr sz="1067"/>
            </a:lvl6pPr>
          </a:lstStyle>
          <a:p>
            <a:pPr lvl="0"/>
            <a:r>
              <a:rPr lang="en-US"/>
              <a:t>Click to edit Master text styles</a:t>
            </a:r>
          </a:p>
        </p:txBody>
      </p:sp>
      <p:cxnSp>
        <p:nvCxnSpPr>
          <p:cNvPr id="38" name="Straight Connector 37"/>
          <p:cNvCxnSpPr/>
          <p:nvPr/>
        </p:nvCxnSpPr>
        <p:spPr>
          <a:xfrm>
            <a:off x="6112329" y="1438507"/>
            <a:ext cx="2771472" cy="0"/>
          </a:xfrm>
          <a:prstGeom prst="line">
            <a:avLst/>
          </a:prstGeom>
          <a:ln w="12700"/>
        </p:spPr>
        <p:style>
          <a:lnRef idx="1">
            <a:schemeClr val="accent2"/>
          </a:lnRef>
          <a:fillRef idx="0">
            <a:schemeClr val="accent2"/>
          </a:fillRef>
          <a:effectRef idx="0">
            <a:schemeClr val="accent2"/>
          </a:effectRef>
          <a:fontRef idx="minor">
            <a:schemeClr val="tx1"/>
          </a:fontRef>
        </p:style>
      </p:cxnSp>
      <p:sp>
        <p:nvSpPr>
          <p:cNvPr id="39" name="Title 13"/>
          <p:cNvSpPr>
            <a:spLocks noGrp="1"/>
          </p:cNvSpPr>
          <p:nvPr>
            <p:ph type="title"/>
          </p:nvPr>
        </p:nvSpPr>
        <p:spPr>
          <a:xfrm>
            <a:off x="343439" y="99770"/>
            <a:ext cx="7395511" cy="534556"/>
          </a:xfrm>
          <a:prstGeom prst="rect">
            <a:avLst/>
          </a:prstGeom>
        </p:spPr>
        <p:txBody>
          <a:bodyPr>
            <a:noAutofit/>
          </a:bodyPr>
          <a:lstStyle>
            <a:lvl1pPr>
              <a:defRPr sz="2133"/>
            </a:lvl1pPr>
          </a:lstStyle>
          <a:p>
            <a:r>
              <a:rPr lang="en-US"/>
              <a:t>Click to edit Master title style</a:t>
            </a:r>
          </a:p>
        </p:txBody>
      </p:sp>
      <p:sp>
        <p:nvSpPr>
          <p:cNvPr id="40" name="Text Placeholder 18"/>
          <p:cNvSpPr>
            <a:spLocks noGrp="1"/>
          </p:cNvSpPr>
          <p:nvPr>
            <p:ph type="body" sz="quarter" idx="13"/>
          </p:nvPr>
        </p:nvSpPr>
        <p:spPr>
          <a:xfrm>
            <a:off x="342900" y="634329"/>
            <a:ext cx="8442008" cy="318711"/>
          </a:xfrm>
          <a:prstGeom prst="rect">
            <a:avLst/>
          </a:prstGeom>
        </p:spPr>
        <p:txBody>
          <a:bodyPr/>
          <a:lstStyle>
            <a:lvl1pPr marL="0" indent="0">
              <a:buNone/>
              <a:defRPr>
                <a:solidFill>
                  <a:schemeClr val="bg1">
                    <a:lumMod val="50000"/>
                  </a:schemeClr>
                </a:solidFill>
              </a:defRPr>
            </a:lvl1pPr>
          </a:lstStyle>
          <a:p>
            <a:pPr lvl="0"/>
            <a:r>
              <a:rPr lang="en-US"/>
              <a:t>Click to edit Master text styles</a:t>
            </a:r>
          </a:p>
        </p:txBody>
      </p:sp>
      <p:sp>
        <p:nvSpPr>
          <p:cNvPr id="2" name="Slide Number Placeholder 1"/>
          <p:cNvSpPr>
            <a:spLocks noGrp="1"/>
          </p:cNvSpPr>
          <p:nvPr>
            <p:ph type="sldNum" sz="quarter" idx="21"/>
          </p:nvPr>
        </p:nvSpPr>
        <p:spPr/>
        <p:txBody>
          <a:bodyPr vert="horz" lIns="91440" tIns="45720" rIns="91440" bIns="45720" rtlCol="0" anchor="ctr"/>
          <a:lstStyle>
            <a:lvl1pPr algn="r">
              <a:defRPr lang="en-US" sz="1200" smtClean="0"/>
            </a:lvl1pPr>
          </a:lstStyle>
          <a:p>
            <a:fld id="{9EDC855F-5393-4ECC-82A4-1DDB6B23846B}" type="slidenum">
              <a:rPr lang="en-US" smtClean="0"/>
              <a:pPr/>
              <a:t>‹#›</a:t>
            </a:fld>
            <a:endParaRPr lang="en-US"/>
          </a:p>
        </p:txBody>
      </p:sp>
      <p:pic>
        <p:nvPicPr>
          <p:cNvPr id="4" name="Picture 3" descr="Icon&#10;&#10;Description automatically generated">
            <a:extLst>
              <a:ext uri="{FF2B5EF4-FFF2-40B4-BE49-F238E27FC236}">
                <a16:creationId xmlns:a16="http://schemas.microsoft.com/office/drawing/2014/main" id="{4921FBB0-6C2D-A3FC-2A82-346B98E24FA2}"/>
              </a:ext>
            </a:extLst>
          </p:cNvPr>
          <p:cNvPicPr>
            <a:picLocks noChangeAspect="1"/>
          </p:cNvPicPr>
          <p:nvPr/>
        </p:nvPicPr>
        <p:blipFill rotWithShape="1">
          <a:blip r:embed="rId6"/>
          <a:srcRect t="1" b="20723"/>
          <a:stretch/>
        </p:blipFill>
        <p:spPr>
          <a:xfrm>
            <a:off x="8077200" y="173938"/>
            <a:ext cx="885422" cy="206528"/>
          </a:xfrm>
          <a:prstGeom prst="rect">
            <a:avLst/>
          </a:prstGeom>
        </p:spPr>
      </p:pic>
    </p:spTree>
    <p:extLst>
      <p:ext uri="{BB962C8B-B14F-4D97-AF65-F5344CB8AC3E}">
        <p14:creationId xmlns:p14="http://schemas.microsoft.com/office/powerpoint/2010/main" val="15635606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4 Text Boxes + Title">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1"/>
            </p:custDataLst>
            <p:extLst>
              <p:ext uri="{D42A27DB-BD31-4B8C-83A1-F6EECF244321}">
                <p14:modId xmlns:p14="http://schemas.microsoft.com/office/powerpoint/2010/main" val="42071768"/>
              </p:ext>
            </p:extLst>
          </p:nvPr>
        </p:nvGraphicFramePr>
        <p:xfrm>
          <a:off x="2120" y="1588"/>
          <a:ext cx="2117"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6" name="Object 5" hidden="1"/>
                      <p:cNvPicPr/>
                      <p:nvPr/>
                    </p:nvPicPr>
                    <p:blipFill>
                      <a:blip r:embed="rId5"/>
                      <a:stretch>
                        <a:fillRect/>
                      </a:stretch>
                    </p:blipFill>
                    <p:spPr>
                      <a:xfrm>
                        <a:off x="2120" y="1588"/>
                        <a:ext cx="2117" cy="1588"/>
                      </a:xfrm>
                      <a:prstGeom prst="rect">
                        <a:avLst/>
                      </a:prstGeom>
                    </p:spPr>
                  </p:pic>
                </p:oleObj>
              </mc:Fallback>
            </mc:AlternateContent>
          </a:graphicData>
        </a:graphic>
      </p:graphicFrame>
      <p:sp>
        <p:nvSpPr>
          <p:cNvPr id="15" name="Rectangle 14" hidden="1"/>
          <p:cNvSpPr/>
          <p:nvPr>
            <p:custDataLst>
              <p:tags r:id="rId2"/>
            </p:custDataLst>
          </p:nvPr>
        </p:nvSpPr>
        <p:spPr>
          <a:xfrm>
            <a:off x="1" y="0"/>
            <a:ext cx="211667" cy="158750"/>
          </a:xfrm>
          <a:prstGeom prst="rect">
            <a:avLst/>
          </a:prstGeom>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marL="0" lvl="0" indent="0" algn="ctr" eaLnBrk="1">
              <a:lnSpc>
                <a:spcPct val="100000"/>
              </a:lnSpc>
              <a:spcBef>
                <a:spcPct val="0"/>
              </a:spcBef>
              <a:spcAft>
                <a:spcPct val="0"/>
              </a:spcAft>
            </a:pPr>
            <a:endParaRPr lang="en-US" sz="2133" b="1" i="0" baseline="0">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endParaRPr>
          </a:p>
        </p:txBody>
      </p:sp>
      <p:sp>
        <p:nvSpPr>
          <p:cNvPr id="9" name="Text Placeholder 16"/>
          <p:cNvSpPr>
            <a:spLocks noGrp="1"/>
          </p:cNvSpPr>
          <p:nvPr>
            <p:ph type="body" sz="quarter" idx="14"/>
          </p:nvPr>
        </p:nvSpPr>
        <p:spPr>
          <a:xfrm>
            <a:off x="343437" y="1522146"/>
            <a:ext cx="4166841" cy="1343721"/>
          </a:xfrm>
          <a:prstGeom prst="rect">
            <a:avLst/>
          </a:prstGeom>
        </p:spPr>
        <p:txBody>
          <a:bodyPr/>
          <a:lstStyle>
            <a:lvl1pPr marL="304784" indent="-304784">
              <a:defRPr sz="1333">
                <a:solidFill>
                  <a:schemeClr val="accent1"/>
                </a:solidFill>
              </a:defRPr>
            </a:lvl1pPr>
            <a:lvl2pPr marL="609570" indent="-304784">
              <a:defRPr sz="1333">
                <a:solidFill>
                  <a:schemeClr val="accent1"/>
                </a:solidFill>
              </a:defRPr>
            </a:lvl2pPr>
            <a:lvl3pPr marL="914354" indent="-304784">
              <a:defRPr sz="1200">
                <a:solidFill>
                  <a:schemeClr val="accent1"/>
                </a:solidFill>
              </a:defRPr>
            </a:lvl3pPr>
            <a:lvl4pPr marL="1219140" indent="-304784">
              <a:defRPr sz="1067">
                <a:solidFill>
                  <a:schemeClr val="accent1"/>
                </a:solidFill>
              </a:defRPr>
            </a:lvl4pPr>
            <a:lvl5pPr marL="1523925" indent="-304784">
              <a:defRPr sz="1067">
                <a:solidFill>
                  <a:schemeClr val="accent1"/>
                </a:solidFill>
              </a:defRPr>
            </a:lvl5pPr>
            <a:lvl6pPr marL="1828709" indent="-304784">
              <a:defRPr sz="800">
                <a:solidFill>
                  <a:schemeClr val="accent1"/>
                </a:solidFill>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16"/>
          <p:cNvSpPr>
            <a:spLocks noGrp="1"/>
          </p:cNvSpPr>
          <p:nvPr>
            <p:ph type="body" sz="quarter" idx="15"/>
          </p:nvPr>
        </p:nvSpPr>
        <p:spPr>
          <a:xfrm>
            <a:off x="4618074" y="1522146"/>
            <a:ext cx="4166841" cy="1343721"/>
          </a:xfrm>
          <a:prstGeom prst="rect">
            <a:avLst/>
          </a:prstGeom>
        </p:spPr>
        <p:txBody>
          <a:bodyPr/>
          <a:lstStyle>
            <a:lvl1pPr marL="304784" indent="-304784">
              <a:defRPr sz="1400">
                <a:solidFill>
                  <a:schemeClr val="accent1"/>
                </a:solidFill>
              </a:defRPr>
            </a:lvl1pPr>
            <a:lvl2pPr marL="609570" indent="-304784">
              <a:defRPr sz="1333">
                <a:solidFill>
                  <a:schemeClr val="accent1"/>
                </a:solidFill>
              </a:defRPr>
            </a:lvl2pPr>
            <a:lvl3pPr marL="914354" indent="-304784">
              <a:defRPr sz="1200">
                <a:solidFill>
                  <a:schemeClr val="accent1"/>
                </a:solidFill>
              </a:defRPr>
            </a:lvl3pPr>
            <a:lvl4pPr marL="1219140" indent="-304784">
              <a:defRPr sz="1067">
                <a:solidFill>
                  <a:schemeClr val="accent1"/>
                </a:solidFill>
              </a:defRPr>
            </a:lvl4pPr>
            <a:lvl5pPr marL="1523925" indent="-304784">
              <a:defRPr sz="1067">
                <a:solidFill>
                  <a:schemeClr val="accent1"/>
                </a:solidFill>
              </a:defRPr>
            </a:lvl5pPr>
            <a:lvl6pPr marL="1828709" indent="-304784">
              <a:defRPr sz="800">
                <a:solidFill>
                  <a:schemeClr val="accent1"/>
                </a:solidFill>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6"/>
          <p:cNvSpPr>
            <a:spLocks noGrp="1"/>
          </p:cNvSpPr>
          <p:nvPr>
            <p:ph type="body" sz="quarter" idx="16"/>
          </p:nvPr>
        </p:nvSpPr>
        <p:spPr>
          <a:xfrm>
            <a:off x="343437" y="953037"/>
            <a:ext cx="4166841" cy="485470"/>
          </a:xfrm>
          <a:prstGeom prst="rect">
            <a:avLst/>
          </a:prstGeom>
        </p:spPr>
        <p:txBody>
          <a:bodyPr anchor="b"/>
          <a:lstStyle>
            <a:lvl1pPr marL="0" indent="0" algn="ctr">
              <a:buNone/>
              <a:defRPr sz="1467" b="1">
                <a:solidFill>
                  <a:schemeClr val="accent1"/>
                </a:solidFill>
              </a:defRPr>
            </a:lvl1pPr>
            <a:lvl2pPr marL="609570" indent="-304784">
              <a:defRPr>
                <a:solidFill>
                  <a:schemeClr val="accent1"/>
                </a:solidFill>
              </a:defRPr>
            </a:lvl2pPr>
            <a:lvl3pPr marL="914354" indent="-304784">
              <a:defRPr>
                <a:solidFill>
                  <a:schemeClr val="accent1"/>
                </a:solidFill>
              </a:defRPr>
            </a:lvl3pPr>
            <a:lvl4pPr marL="1219140" indent="-304784">
              <a:defRPr>
                <a:solidFill>
                  <a:schemeClr val="accent1"/>
                </a:solidFill>
              </a:defRPr>
            </a:lvl4pPr>
            <a:lvl5pPr marL="1523925" indent="-304784">
              <a:defRPr>
                <a:solidFill>
                  <a:schemeClr val="accent1"/>
                </a:solidFill>
              </a:defRPr>
            </a:lvl5pPr>
            <a:lvl6pPr marL="1828709" indent="-304784">
              <a:defRPr sz="1067"/>
            </a:lvl6pPr>
          </a:lstStyle>
          <a:p>
            <a:pPr lvl="0"/>
            <a:r>
              <a:rPr lang="en-US"/>
              <a:t>Click to edit Master text styles</a:t>
            </a:r>
          </a:p>
        </p:txBody>
      </p:sp>
      <p:sp>
        <p:nvSpPr>
          <p:cNvPr id="16" name="Text Placeholder 16"/>
          <p:cNvSpPr>
            <a:spLocks noGrp="1"/>
          </p:cNvSpPr>
          <p:nvPr>
            <p:ph type="body" sz="quarter" idx="17"/>
          </p:nvPr>
        </p:nvSpPr>
        <p:spPr>
          <a:xfrm>
            <a:off x="4618074" y="953037"/>
            <a:ext cx="4166841" cy="485470"/>
          </a:xfrm>
          <a:prstGeom prst="rect">
            <a:avLst/>
          </a:prstGeom>
        </p:spPr>
        <p:txBody>
          <a:bodyPr anchor="b"/>
          <a:lstStyle>
            <a:lvl1pPr marL="0" indent="0" algn="ctr">
              <a:buNone/>
              <a:defRPr sz="1467" b="1">
                <a:solidFill>
                  <a:schemeClr val="accent1"/>
                </a:solidFill>
              </a:defRPr>
            </a:lvl1pPr>
            <a:lvl2pPr marL="609570" indent="-304784">
              <a:defRPr>
                <a:solidFill>
                  <a:schemeClr val="accent1"/>
                </a:solidFill>
              </a:defRPr>
            </a:lvl2pPr>
            <a:lvl3pPr marL="914354" indent="-304784">
              <a:defRPr>
                <a:solidFill>
                  <a:schemeClr val="accent1"/>
                </a:solidFill>
              </a:defRPr>
            </a:lvl3pPr>
            <a:lvl4pPr marL="1219140" indent="-304784">
              <a:defRPr>
                <a:solidFill>
                  <a:schemeClr val="accent1"/>
                </a:solidFill>
              </a:defRPr>
            </a:lvl4pPr>
            <a:lvl5pPr marL="1523925" indent="-304784">
              <a:defRPr>
                <a:solidFill>
                  <a:schemeClr val="accent1"/>
                </a:solidFill>
              </a:defRPr>
            </a:lvl5pPr>
            <a:lvl6pPr marL="1828709" indent="-304784">
              <a:defRPr sz="1067"/>
            </a:lvl6pPr>
          </a:lstStyle>
          <a:p>
            <a:pPr lvl="0"/>
            <a:r>
              <a:rPr lang="en-US"/>
              <a:t>Click to edit Master text styles</a:t>
            </a:r>
          </a:p>
        </p:txBody>
      </p:sp>
      <p:cxnSp>
        <p:nvCxnSpPr>
          <p:cNvPr id="3" name="Straight Connector 2"/>
          <p:cNvCxnSpPr/>
          <p:nvPr/>
        </p:nvCxnSpPr>
        <p:spPr>
          <a:xfrm>
            <a:off x="343437" y="1438507"/>
            <a:ext cx="4166841" cy="0"/>
          </a:xfrm>
          <a:prstGeom prst="line">
            <a:avLst/>
          </a:prstGeom>
          <a:ln w="12700"/>
        </p:spPr>
        <p:style>
          <a:lnRef idx="1">
            <a:schemeClr val="accent2"/>
          </a:lnRef>
          <a:fillRef idx="0">
            <a:schemeClr val="accent2"/>
          </a:fillRef>
          <a:effectRef idx="0">
            <a:schemeClr val="accent2"/>
          </a:effectRef>
          <a:fontRef idx="minor">
            <a:schemeClr val="tx1"/>
          </a:fontRef>
        </p:style>
      </p:cxnSp>
      <p:cxnSp>
        <p:nvCxnSpPr>
          <p:cNvPr id="17" name="Straight Connector 16"/>
          <p:cNvCxnSpPr/>
          <p:nvPr/>
        </p:nvCxnSpPr>
        <p:spPr>
          <a:xfrm>
            <a:off x="4618074" y="1438507"/>
            <a:ext cx="4166841" cy="0"/>
          </a:xfrm>
          <a:prstGeom prst="line">
            <a:avLst/>
          </a:prstGeom>
          <a:ln w="12700"/>
        </p:spPr>
        <p:style>
          <a:lnRef idx="1">
            <a:schemeClr val="accent2"/>
          </a:lnRef>
          <a:fillRef idx="0">
            <a:schemeClr val="accent2"/>
          </a:fillRef>
          <a:effectRef idx="0">
            <a:schemeClr val="accent2"/>
          </a:effectRef>
          <a:fontRef idx="minor">
            <a:schemeClr val="tx1"/>
          </a:fontRef>
        </p:style>
      </p:cxnSp>
      <p:sp>
        <p:nvSpPr>
          <p:cNvPr id="12" name="Text Placeholder 16"/>
          <p:cNvSpPr>
            <a:spLocks noGrp="1"/>
          </p:cNvSpPr>
          <p:nvPr>
            <p:ph type="body" sz="quarter" idx="18"/>
          </p:nvPr>
        </p:nvSpPr>
        <p:spPr>
          <a:xfrm>
            <a:off x="343437" y="3518214"/>
            <a:ext cx="4166841" cy="1343721"/>
          </a:xfrm>
          <a:prstGeom prst="rect">
            <a:avLst/>
          </a:prstGeom>
        </p:spPr>
        <p:txBody>
          <a:bodyPr/>
          <a:lstStyle>
            <a:lvl1pPr marL="304784" indent="-304784">
              <a:defRPr sz="1400">
                <a:solidFill>
                  <a:schemeClr val="accent1"/>
                </a:solidFill>
              </a:defRPr>
            </a:lvl1pPr>
            <a:lvl2pPr marL="609570" indent="-304784">
              <a:defRPr sz="1333">
                <a:solidFill>
                  <a:schemeClr val="accent1"/>
                </a:solidFill>
              </a:defRPr>
            </a:lvl2pPr>
            <a:lvl3pPr marL="914354" indent="-304784">
              <a:defRPr sz="1200">
                <a:solidFill>
                  <a:schemeClr val="accent1"/>
                </a:solidFill>
              </a:defRPr>
            </a:lvl3pPr>
            <a:lvl4pPr marL="1219140" indent="-304784">
              <a:defRPr sz="1067">
                <a:solidFill>
                  <a:schemeClr val="accent1"/>
                </a:solidFill>
              </a:defRPr>
            </a:lvl4pPr>
            <a:lvl5pPr marL="1523925" indent="-304784">
              <a:defRPr sz="1067">
                <a:solidFill>
                  <a:schemeClr val="accent1"/>
                </a:solidFill>
              </a:defRPr>
            </a:lvl5pPr>
            <a:lvl6pPr marL="1828709" indent="-304784">
              <a:defRPr sz="800">
                <a:solidFill>
                  <a:schemeClr val="accent1"/>
                </a:solidFill>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 Placeholder 16"/>
          <p:cNvSpPr>
            <a:spLocks noGrp="1"/>
          </p:cNvSpPr>
          <p:nvPr>
            <p:ph type="body" sz="quarter" idx="19"/>
          </p:nvPr>
        </p:nvSpPr>
        <p:spPr>
          <a:xfrm>
            <a:off x="4618074" y="3518214"/>
            <a:ext cx="4166841" cy="1343721"/>
          </a:xfrm>
          <a:prstGeom prst="rect">
            <a:avLst/>
          </a:prstGeom>
        </p:spPr>
        <p:txBody>
          <a:bodyPr/>
          <a:lstStyle>
            <a:lvl1pPr marL="304784" indent="-304784">
              <a:defRPr sz="1400">
                <a:solidFill>
                  <a:schemeClr val="accent1"/>
                </a:solidFill>
              </a:defRPr>
            </a:lvl1pPr>
            <a:lvl2pPr marL="609570" indent="-304784">
              <a:defRPr sz="1333">
                <a:solidFill>
                  <a:schemeClr val="accent1"/>
                </a:solidFill>
              </a:defRPr>
            </a:lvl2pPr>
            <a:lvl3pPr marL="914354" indent="-304784">
              <a:defRPr sz="1200">
                <a:solidFill>
                  <a:schemeClr val="accent1"/>
                </a:solidFill>
              </a:defRPr>
            </a:lvl3pPr>
            <a:lvl4pPr marL="1219140" indent="-304784">
              <a:defRPr sz="1067">
                <a:solidFill>
                  <a:schemeClr val="accent1"/>
                </a:solidFill>
              </a:defRPr>
            </a:lvl4pPr>
            <a:lvl5pPr marL="1523925" indent="-304784">
              <a:defRPr sz="1067">
                <a:solidFill>
                  <a:schemeClr val="accent1"/>
                </a:solidFill>
              </a:defRPr>
            </a:lvl5pPr>
            <a:lvl6pPr marL="1828709" indent="-304784">
              <a:defRPr sz="800">
                <a:solidFill>
                  <a:schemeClr val="accent1"/>
                </a:solidFill>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16"/>
          <p:cNvSpPr>
            <a:spLocks noGrp="1"/>
          </p:cNvSpPr>
          <p:nvPr>
            <p:ph type="body" sz="quarter" idx="20"/>
          </p:nvPr>
        </p:nvSpPr>
        <p:spPr>
          <a:xfrm>
            <a:off x="343437" y="2949105"/>
            <a:ext cx="4166841" cy="485470"/>
          </a:xfrm>
          <a:prstGeom prst="rect">
            <a:avLst/>
          </a:prstGeom>
        </p:spPr>
        <p:txBody>
          <a:bodyPr anchor="b"/>
          <a:lstStyle>
            <a:lvl1pPr marL="0" indent="0" algn="ctr">
              <a:buNone/>
              <a:defRPr sz="1467" b="1">
                <a:solidFill>
                  <a:schemeClr val="accent1"/>
                </a:solidFill>
              </a:defRPr>
            </a:lvl1pPr>
            <a:lvl2pPr marL="609570" indent="-304784">
              <a:defRPr>
                <a:solidFill>
                  <a:schemeClr val="accent1"/>
                </a:solidFill>
              </a:defRPr>
            </a:lvl2pPr>
            <a:lvl3pPr marL="914354" indent="-304784">
              <a:defRPr>
                <a:solidFill>
                  <a:schemeClr val="accent1"/>
                </a:solidFill>
              </a:defRPr>
            </a:lvl3pPr>
            <a:lvl4pPr marL="1219140" indent="-304784">
              <a:defRPr>
                <a:solidFill>
                  <a:schemeClr val="accent1"/>
                </a:solidFill>
              </a:defRPr>
            </a:lvl4pPr>
            <a:lvl5pPr marL="1523925" indent="-304784">
              <a:defRPr>
                <a:solidFill>
                  <a:schemeClr val="accent1"/>
                </a:solidFill>
              </a:defRPr>
            </a:lvl5pPr>
            <a:lvl6pPr marL="1828709" indent="-304784">
              <a:defRPr sz="1067"/>
            </a:lvl6pPr>
          </a:lstStyle>
          <a:p>
            <a:pPr lvl="0"/>
            <a:r>
              <a:rPr lang="en-US"/>
              <a:t>Click to edit Master text styles</a:t>
            </a:r>
          </a:p>
        </p:txBody>
      </p:sp>
      <p:sp>
        <p:nvSpPr>
          <p:cNvPr id="20" name="Text Placeholder 16"/>
          <p:cNvSpPr>
            <a:spLocks noGrp="1"/>
          </p:cNvSpPr>
          <p:nvPr>
            <p:ph type="body" sz="quarter" idx="21"/>
          </p:nvPr>
        </p:nvSpPr>
        <p:spPr>
          <a:xfrm>
            <a:off x="4618074" y="2949105"/>
            <a:ext cx="4166841" cy="485470"/>
          </a:xfrm>
          <a:prstGeom prst="rect">
            <a:avLst/>
          </a:prstGeom>
        </p:spPr>
        <p:txBody>
          <a:bodyPr anchor="b"/>
          <a:lstStyle>
            <a:lvl1pPr marL="0" indent="0" algn="ctr">
              <a:buNone/>
              <a:defRPr sz="1467" b="1">
                <a:solidFill>
                  <a:schemeClr val="accent1"/>
                </a:solidFill>
              </a:defRPr>
            </a:lvl1pPr>
            <a:lvl2pPr marL="609570" indent="-304784">
              <a:defRPr>
                <a:solidFill>
                  <a:schemeClr val="accent1"/>
                </a:solidFill>
              </a:defRPr>
            </a:lvl2pPr>
            <a:lvl3pPr marL="914354" indent="-304784">
              <a:defRPr>
                <a:solidFill>
                  <a:schemeClr val="accent1"/>
                </a:solidFill>
              </a:defRPr>
            </a:lvl3pPr>
            <a:lvl4pPr marL="1219140" indent="-304784">
              <a:defRPr>
                <a:solidFill>
                  <a:schemeClr val="accent1"/>
                </a:solidFill>
              </a:defRPr>
            </a:lvl4pPr>
            <a:lvl5pPr marL="1523925" indent="-304784">
              <a:defRPr>
                <a:solidFill>
                  <a:schemeClr val="accent1"/>
                </a:solidFill>
              </a:defRPr>
            </a:lvl5pPr>
            <a:lvl6pPr marL="1828709" indent="-304784">
              <a:defRPr sz="1067"/>
            </a:lvl6pPr>
          </a:lstStyle>
          <a:p>
            <a:pPr lvl="0"/>
            <a:r>
              <a:rPr lang="en-US"/>
              <a:t>Click to edit Master text styles</a:t>
            </a:r>
          </a:p>
        </p:txBody>
      </p:sp>
      <p:cxnSp>
        <p:nvCxnSpPr>
          <p:cNvPr id="21" name="Straight Connector 20"/>
          <p:cNvCxnSpPr/>
          <p:nvPr/>
        </p:nvCxnSpPr>
        <p:spPr>
          <a:xfrm>
            <a:off x="343437" y="3434575"/>
            <a:ext cx="4166841" cy="0"/>
          </a:xfrm>
          <a:prstGeom prst="line">
            <a:avLst/>
          </a:prstGeom>
          <a:ln w="12700"/>
        </p:spPr>
        <p:style>
          <a:lnRef idx="1">
            <a:schemeClr val="accent2"/>
          </a:lnRef>
          <a:fillRef idx="0">
            <a:schemeClr val="accent2"/>
          </a:fillRef>
          <a:effectRef idx="0">
            <a:schemeClr val="accent2"/>
          </a:effectRef>
          <a:fontRef idx="minor">
            <a:schemeClr val="tx1"/>
          </a:fontRef>
        </p:style>
      </p:cxnSp>
      <p:cxnSp>
        <p:nvCxnSpPr>
          <p:cNvPr id="22" name="Straight Connector 21"/>
          <p:cNvCxnSpPr/>
          <p:nvPr/>
        </p:nvCxnSpPr>
        <p:spPr>
          <a:xfrm>
            <a:off x="4618074" y="3434575"/>
            <a:ext cx="4166841" cy="0"/>
          </a:xfrm>
          <a:prstGeom prst="line">
            <a:avLst/>
          </a:prstGeom>
          <a:ln w="12700"/>
        </p:spPr>
        <p:style>
          <a:lnRef idx="1">
            <a:schemeClr val="accent2"/>
          </a:lnRef>
          <a:fillRef idx="0">
            <a:schemeClr val="accent2"/>
          </a:fillRef>
          <a:effectRef idx="0">
            <a:schemeClr val="accent2"/>
          </a:effectRef>
          <a:fontRef idx="minor">
            <a:schemeClr val="tx1"/>
          </a:fontRef>
        </p:style>
      </p:cxnSp>
      <p:sp>
        <p:nvSpPr>
          <p:cNvPr id="23" name="Title 13"/>
          <p:cNvSpPr>
            <a:spLocks noGrp="1"/>
          </p:cNvSpPr>
          <p:nvPr>
            <p:ph type="title"/>
          </p:nvPr>
        </p:nvSpPr>
        <p:spPr>
          <a:xfrm>
            <a:off x="343439" y="99770"/>
            <a:ext cx="7395511" cy="534556"/>
          </a:xfrm>
          <a:prstGeom prst="rect">
            <a:avLst/>
          </a:prstGeom>
        </p:spPr>
        <p:txBody>
          <a:bodyPr>
            <a:noAutofit/>
          </a:bodyPr>
          <a:lstStyle>
            <a:lvl1pPr>
              <a:defRPr sz="2133"/>
            </a:lvl1pPr>
          </a:lstStyle>
          <a:p>
            <a:r>
              <a:rPr lang="en-US"/>
              <a:t>Click to edit Master title style</a:t>
            </a:r>
          </a:p>
        </p:txBody>
      </p:sp>
      <p:sp>
        <p:nvSpPr>
          <p:cNvPr id="24" name="Text Placeholder 18"/>
          <p:cNvSpPr>
            <a:spLocks noGrp="1"/>
          </p:cNvSpPr>
          <p:nvPr>
            <p:ph type="body" sz="quarter" idx="13"/>
          </p:nvPr>
        </p:nvSpPr>
        <p:spPr>
          <a:xfrm>
            <a:off x="342900" y="634329"/>
            <a:ext cx="8442008" cy="318711"/>
          </a:xfrm>
          <a:prstGeom prst="rect">
            <a:avLst/>
          </a:prstGeom>
        </p:spPr>
        <p:txBody>
          <a:bodyPr/>
          <a:lstStyle>
            <a:lvl1pPr marL="0" indent="0">
              <a:buNone/>
              <a:defRPr>
                <a:solidFill>
                  <a:schemeClr val="bg1">
                    <a:lumMod val="50000"/>
                  </a:schemeClr>
                </a:solidFill>
              </a:defRPr>
            </a:lvl1pPr>
          </a:lstStyle>
          <a:p>
            <a:pPr lvl="0"/>
            <a:r>
              <a:rPr lang="en-US"/>
              <a:t>Click to edit Master text styles</a:t>
            </a:r>
          </a:p>
        </p:txBody>
      </p:sp>
      <p:sp>
        <p:nvSpPr>
          <p:cNvPr id="2" name="Slide Number Placeholder 1"/>
          <p:cNvSpPr>
            <a:spLocks noGrp="1"/>
          </p:cNvSpPr>
          <p:nvPr>
            <p:ph type="sldNum" sz="quarter" idx="22"/>
          </p:nvPr>
        </p:nvSpPr>
        <p:spPr/>
        <p:txBody>
          <a:bodyPr vert="horz" lIns="91440" tIns="45720" rIns="91440" bIns="45720" rtlCol="0" anchor="ctr"/>
          <a:lstStyle>
            <a:lvl1pPr algn="r">
              <a:defRPr lang="en-US" sz="1200" smtClean="0"/>
            </a:lvl1pPr>
          </a:lstStyle>
          <a:p>
            <a:fld id="{9EDC855F-5393-4ECC-82A4-1DDB6B23846B}" type="slidenum">
              <a:rPr lang="en-US" smtClean="0"/>
              <a:pPr/>
              <a:t>‹#›</a:t>
            </a:fld>
            <a:endParaRPr lang="en-US"/>
          </a:p>
        </p:txBody>
      </p:sp>
      <p:pic>
        <p:nvPicPr>
          <p:cNvPr id="4" name="Picture 3" descr="Icon&#10;&#10;Description automatically generated">
            <a:extLst>
              <a:ext uri="{FF2B5EF4-FFF2-40B4-BE49-F238E27FC236}">
                <a16:creationId xmlns:a16="http://schemas.microsoft.com/office/drawing/2014/main" id="{219042DC-55E3-5D32-7AEA-273930717B31}"/>
              </a:ext>
            </a:extLst>
          </p:cNvPr>
          <p:cNvPicPr>
            <a:picLocks noChangeAspect="1"/>
          </p:cNvPicPr>
          <p:nvPr/>
        </p:nvPicPr>
        <p:blipFill rotWithShape="1">
          <a:blip r:embed="rId6"/>
          <a:srcRect t="1" b="20723"/>
          <a:stretch/>
        </p:blipFill>
        <p:spPr>
          <a:xfrm>
            <a:off x="8077200" y="173938"/>
            <a:ext cx="885422" cy="206528"/>
          </a:xfrm>
          <a:prstGeom prst="rect">
            <a:avLst/>
          </a:prstGeom>
        </p:spPr>
      </p:pic>
    </p:spTree>
    <p:extLst>
      <p:ext uri="{BB962C8B-B14F-4D97-AF65-F5344CB8AC3E}">
        <p14:creationId xmlns:p14="http://schemas.microsoft.com/office/powerpoint/2010/main" val="38170542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Get Attention">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t="25523"/>
          <a:stretch/>
        </p:blipFill>
        <p:spPr bwMode="hidden">
          <a:xfrm>
            <a:off x="0" y="609599"/>
            <a:ext cx="9144000" cy="3876675"/>
          </a:xfrm>
          <a:prstGeom prst="rect">
            <a:avLst/>
          </a:prstGeom>
        </p:spPr>
      </p:pic>
      <p:graphicFrame>
        <p:nvGraphicFramePr>
          <p:cNvPr id="4" name="Object 3" hidden="1"/>
          <p:cNvGraphicFramePr>
            <a:graphicFrameLocks noChangeAspect="1"/>
          </p:cNvGraphicFramePr>
          <p:nvPr>
            <p:custDataLst>
              <p:tags r:id="rId1"/>
            </p:custDataLst>
            <p:extLst>
              <p:ext uri="{D42A27DB-BD31-4B8C-83A1-F6EECF244321}">
                <p14:modId xmlns:p14="http://schemas.microsoft.com/office/powerpoint/2010/main" val="2944793853"/>
              </p:ext>
            </p:extLst>
          </p:nvPr>
        </p:nvGraphicFramePr>
        <p:xfrm>
          <a:off x="2120" y="1588"/>
          <a:ext cx="2117"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4" name="Object 3" hidden="1"/>
                      <p:cNvPicPr/>
                      <p:nvPr/>
                    </p:nvPicPr>
                    <p:blipFill>
                      <a:blip r:embed="rId5"/>
                      <a:stretch>
                        <a:fillRect/>
                      </a:stretch>
                    </p:blipFill>
                    <p:spPr>
                      <a:xfrm>
                        <a:off x="2120" y="1588"/>
                        <a:ext cx="2117" cy="1588"/>
                      </a:xfrm>
                      <a:prstGeom prst="rect">
                        <a:avLst/>
                      </a:prstGeom>
                    </p:spPr>
                  </p:pic>
                </p:oleObj>
              </mc:Fallback>
            </mc:AlternateContent>
          </a:graphicData>
        </a:graphic>
      </p:graphicFrame>
      <p:sp>
        <p:nvSpPr>
          <p:cNvPr id="8" name="Text Placeholder 7"/>
          <p:cNvSpPr>
            <a:spLocks noGrp="1"/>
          </p:cNvSpPr>
          <p:nvPr>
            <p:ph type="body" sz="quarter" idx="11"/>
          </p:nvPr>
        </p:nvSpPr>
        <p:spPr>
          <a:xfrm>
            <a:off x="328086" y="869954"/>
            <a:ext cx="8473945" cy="3350787"/>
          </a:xfrm>
          <a:prstGeom prst="rect">
            <a:avLst/>
          </a:prstGeom>
        </p:spPr>
        <p:txBody>
          <a:bodyPr/>
          <a:lstStyle>
            <a:lvl1pPr marL="0" indent="0">
              <a:buFont typeface="Arial" panose="020B0604020202020204" pitchFamily="34" charset="0"/>
              <a:buNone/>
              <a:defRPr sz="3733" b="1">
                <a:solidFill>
                  <a:schemeClr val="bg1"/>
                </a:solidFill>
              </a:defRPr>
            </a:lvl1pPr>
            <a:lvl2pPr marL="457178" indent="0">
              <a:buNone/>
              <a:defRPr>
                <a:solidFill>
                  <a:schemeClr val="bg1"/>
                </a:solidFill>
              </a:defRPr>
            </a:lvl2pPr>
            <a:lvl3pPr marL="914354" indent="0">
              <a:buFont typeface="Arial" panose="020B0604020202020204" pitchFamily="34" charset="0"/>
              <a:buNone/>
              <a:defRPr>
                <a:solidFill>
                  <a:schemeClr val="bg1"/>
                </a:solidFill>
              </a:defRPr>
            </a:lvl3pPr>
            <a:lvl4pPr marL="1371532" indent="0">
              <a:buNone/>
              <a:defRPr>
                <a:solidFill>
                  <a:schemeClr val="bg1"/>
                </a:solidFill>
              </a:defRPr>
            </a:lvl4pPr>
            <a:lvl5pPr marL="1828709" indent="0">
              <a:buFont typeface="Arial" panose="020B0604020202020204" pitchFamily="34" charset="0"/>
              <a:buNone/>
              <a:defRPr>
                <a:solidFill>
                  <a:schemeClr val="bg1"/>
                </a:solidFill>
              </a:defRPr>
            </a:lvl5pPr>
          </a:lstStyle>
          <a:p>
            <a:pPr lvl="0"/>
            <a:r>
              <a:rPr lang="en-US"/>
              <a:t>Click to edit Master text styles</a:t>
            </a:r>
          </a:p>
        </p:txBody>
      </p:sp>
      <p:sp>
        <p:nvSpPr>
          <p:cNvPr id="2" name="Slide Number Placeholder 1"/>
          <p:cNvSpPr>
            <a:spLocks noGrp="1"/>
          </p:cNvSpPr>
          <p:nvPr>
            <p:ph type="sldNum" sz="quarter" idx="12"/>
          </p:nvPr>
        </p:nvSpPr>
        <p:spPr/>
        <p:txBody>
          <a:bodyPr vert="horz" lIns="91440" tIns="45720" rIns="91440" bIns="45720" rtlCol="0" anchor="ctr"/>
          <a:lstStyle>
            <a:lvl1pPr algn="r">
              <a:defRPr lang="en-US" sz="1200" smtClean="0"/>
            </a:lvl1pPr>
          </a:lstStyle>
          <a:p>
            <a:fld id="{9EDC855F-5393-4ECC-82A4-1DDB6B23846B}" type="slidenum">
              <a:rPr lang="en-US" smtClean="0"/>
              <a:pPr/>
              <a:t>‹#›</a:t>
            </a:fld>
            <a:endParaRPr lang="en-US"/>
          </a:p>
        </p:txBody>
      </p:sp>
      <p:pic>
        <p:nvPicPr>
          <p:cNvPr id="3" name="Picture 2" descr="Icon&#10;&#10;Description automatically generated">
            <a:extLst>
              <a:ext uri="{FF2B5EF4-FFF2-40B4-BE49-F238E27FC236}">
                <a16:creationId xmlns:a16="http://schemas.microsoft.com/office/drawing/2014/main" id="{D0BB4E16-A8FC-1F95-E90A-755E549A6AE0}"/>
              </a:ext>
            </a:extLst>
          </p:cNvPr>
          <p:cNvPicPr>
            <a:picLocks noChangeAspect="1"/>
          </p:cNvPicPr>
          <p:nvPr/>
        </p:nvPicPr>
        <p:blipFill rotWithShape="1">
          <a:blip r:embed="rId6"/>
          <a:srcRect t="1" b="20723"/>
          <a:stretch/>
        </p:blipFill>
        <p:spPr>
          <a:xfrm>
            <a:off x="8077200" y="173938"/>
            <a:ext cx="885422" cy="206528"/>
          </a:xfrm>
          <a:prstGeom prst="rect">
            <a:avLst/>
          </a:prstGeom>
        </p:spPr>
      </p:pic>
    </p:spTree>
    <p:extLst>
      <p:ext uri="{BB962C8B-B14F-4D97-AF65-F5344CB8AC3E}">
        <p14:creationId xmlns:p14="http://schemas.microsoft.com/office/powerpoint/2010/main" val="25028827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1_Get Attention">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25E0C92-BC84-ECBA-C3B7-170BB549FF21}"/>
              </a:ext>
            </a:extLst>
          </p:cNvPr>
          <p:cNvPicPr>
            <a:picLocks noChangeAspect="1"/>
          </p:cNvPicPr>
          <p:nvPr/>
        </p:nvPicPr>
        <p:blipFill rotWithShape="1">
          <a:blip r:embed="rId3" cstate="screen">
            <a:duotone>
              <a:srgbClr val="000000">
                <a:shade val="45000"/>
                <a:satMod val="135000"/>
              </a:srgbClr>
              <a:prstClr val="white"/>
            </a:duotone>
            <a:alphaModFix amt="80000"/>
            <a:extLst>
              <a:ext uri="{28A0092B-C50C-407E-A947-70E740481C1C}">
                <a14:useLocalDpi xmlns:a14="http://schemas.microsoft.com/office/drawing/2010/main"/>
              </a:ext>
            </a:extLst>
          </a:blip>
          <a:srcRect b="8045"/>
          <a:stretch/>
        </p:blipFill>
        <p:spPr bwMode="ltGray">
          <a:xfrm>
            <a:off x="1061" y="610378"/>
            <a:ext cx="9144000" cy="3877057"/>
          </a:xfrm>
          <a:prstGeom prst="rect">
            <a:avLst/>
          </a:prstGeom>
        </p:spPr>
      </p:pic>
      <p:sp>
        <p:nvSpPr>
          <p:cNvPr id="9" name="Rectangle 8">
            <a:extLst>
              <a:ext uri="{FF2B5EF4-FFF2-40B4-BE49-F238E27FC236}">
                <a16:creationId xmlns:a16="http://schemas.microsoft.com/office/drawing/2014/main" id="{CDE83B8C-F694-6EBE-92E8-A3679D4470F5}"/>
              </a:ext>
            </a:extLst>
          </p:cNvPr>
          <p:cNvSpPr/>
          <p:nvPr/>
        </p:nvSpPr>
        <p:spPr bwMode="blackWhite">
          <a:xfrm>
            <a:off x="1" y="610379"/>
            <a:ext cx="9142938" cy="3877056"/>
          </a:xfrm>
          <a:prstGeom prst="rect">
            <a:avLst/>
          </a:prstGeom>
          <a:solidFill>
            <a:srgbClr val="1E3860">
              <a:alpha val="80000"/>
            </a:srgbClr>
          </a:solidFill>
          <a:ln w="9525" cap="flat" cmpd="sng" algn="ctr">
            <a:no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Verdana"/>
              <a:ea typeface="+mn-ea"/>
              <a:cs typeface="+mn-cs"/>
            </a:endParaRPr>
          </a:p>
        </p:txBody>
      </p:sp>
      <p:graphicFrame>
        <p:nvGraphicFramePr>
          <p:cNvPr id="4" name="Object 3" hidden="1"/>
          <p:cNvGraphicFramePr>
            <a:graphicFrameLocks noChangeAspect="1"/>
          </p:cNvGraphicFramePr>
          <p:nvPr>
            <p:custDataLst>
              <p:tags r:id="rId1"/>
            </p:custDataLst>
            <p:extLst>
              <p:ext uri="{D42A27DB-BD31-4B8C-83A1-F6EECF244321}">
                <p14:modId xmlns:p14="http://schemas.microsoft.com/office/powerpoint/2010/main" val="2944793853"/>
              </p:ext>
            </p:extLst>
          </p:nvPr>
        </p:nvGraphicFramePr>
        <p:xfrm>
          <a:off x="2120" y="1588"/>
          <a:ext cx="2117"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4" name="Object 3" hidden="1"/>
                      <p:cNvPicPr/>
                      <p:nvPr/>
                    </p:nvPicPr>
                    <p:blipFill>
                      <a:blip r:embed="rId5"/>
                      <a:stretch>
                        <a:fillRect/>
                      </a:stretch>
                    </p:blipFill>
                    <p:spPr>
                      <a:xfrm>
                        <a:off x="2120" y="1588"/>
                        <a:ext cx="2117" cy="1588"/>
                      </a:xfrm>
                      <a:prstGeom prst="rect">
                        <a:avLst/>
                      </a:prstGeom>
                    </p:spPr>
                  </p:pic>
                </p:oleObj>
              </mc:Fallback>
            </mc:AlternateContent>
          </a:graphicData>
        </a:graphic>
      </p:graphicFrame>
      <p:sp>
        <p:nvSpPr>
          <p:cNvPr id="8" name="Text Placeholder 7"/>
          <p:cNvSpPr>
            <a:spLocks noGrp="1"/>
          </p:cNvSpPr>
          <p:nvPr>
            <p:ph type="body" sz="quarter" idx="11"/>
          </p:nvPr>
        </p:nvSpPr>
        <p:spPr>
          <a:xfrm>
            <a:off x="328086" y="869954"/>
            <a:ext cx="8473945" cy="3350787"/>
          </a:xfrm>
          <a:prstGeom prst="rect">
            <a:avLst/>
          </a:prstGeom>
        </p:spPr>
        <p:txBody>
          <a:bodyPr/>
          <a:lstStyle>
            <a:lvl1pPr marL="0" indent="0">
              <a:buFont typeface="Arial" panose="020B0604020202020204" pitchFamily="34" charset="0"/>
              <a:buNone/>
              <a:defRPr sz="3733" b="1">
                <a:solidFill>
                  <a:schemeClr val="bg1"/>
                </a:solidFill>
              </a:defRPr>
            </a:lvl1pPr>
            <a:lvl2pPr marL="457178" indent="0">
              <a:buNone/>
              <a:defRPr>
                <a:solidFill>
                  <a:schemeClr val="bg1"/>
                </a:solidFill>
              </a:defRPr>
            </a:lvl2pPr>
            <a:lvl3pPr marL="914354" indent="0">
              <a:buFont typeface="Arial" panose="020B0604020202020204" pitchFamily="34" charset="0"/>
              <a:buNone/>
              <a:defRPr>
                <a:solidFill>
                  <a:schemeClr val="bg1"/>
                </a:solidFill>
              </a:defRPr>
            </a:lvl3pPr>
            <a:lvl4pPr marL="1371532" indent="0">
              <a:buNone/>
              <a:defRPr>
                <a:solidFill>
                  <a:schemeClr val="bg1"/>
                </a:solidFill>
              </a:defRPr>
            </a:lvl4pPr>
            <a:lvl5pPr marL="1828709" indent="0">
              <a:buFont typeface="Arial" panose="020B0604020202020204" pitchFamily="34" charset="0"/>
              <a:buNone/>
              <a:defRPr>
                <a:solidFill>
                  <a:schemeClr val="bg1"/>
                </a:solidFill>
              </a:defRPr>
            </a:lvl5pPr>
          </a:lstStyle>
          <a:p>
            <a:pPr lvl="0"/>
            <a:r>
              <a:rPr lang="en-US"/>
              <a:t>Click to edit Master text styles</a:t>
            </a:r>
          </a:p>
        </p:txBody>
      </p:sp>
      <p:sp>
        <p:nvSpPr>
          <p:cNvPr id="2" name="Slide Number Placeholder 1"/>
          <p:cNvSpPr>
            <a:spLocks noGrp="1"/>
          </p:cNvSpPr>
          <p:nvPr>
            <p:ph type="sldNum" sz="quarter" idx="12"/>
          </p:nvPr>
        </p:nvSpPr>
        <p:spPr/>
        <p:txBody>
          <a:bodyPr vert="horz" lIns="91440" tIns="45720" rIns="91440" bIns="45720" rtlCol="0" anchor="ctr"/>
          <a:lstStyle>
            <a:lvl1pPr algn="r">
              <a:defRPr lang="en-US" sz="1200" smtClean="0"/>
            </a:lvl1pPr>
          </a:lstStyle>
          <a:p>
            <a:fld id="{9EDC855F-5393-4ECC-82A4-1DDB6B23846B}" type="slidenum">
              <a:rPr lang="en-US" smtClean="0"/>
              <a:pPr/>
              <a:t>‹#›</a:t>
            </a:fld>
            <a:endParaRPr lang="en-US"/>
          </a:p>
        </p:txBody>
      </p:sp>
      <p:pic>
        <p:nvPicPr>
          <p:cNvPr id="3" name="Picture 2" descr="Icon&#10;&#10;Description automatically generated">
            <a:extLst>
              <a:ext uri="{FF2B5EF4-FFF2-40B4-BE49-F238E27FC236}">
                <a16:creationId xmlns:a16="http://schemas.microsoft.com/office/drawing/2014/main" id="{D0BB4E16-A8FC-1F95-E90A-755E549A6AE0}"/>
              </a:ext>
            </a:extLst>
          </p:cNvPr>
          <p:cNvPicPr>
            <a:picLocks noChangeAspect="1"/>
          </p:cNvPicPr>
          <p:nvPr/>
        </p:nvPicPr>
        <p:blipFill rotWithShape="1">
          <a:blip r:embed="rId6"/>
          <a:srcRect t="1" b="20723"/>
          <a:stretch/>
        </p:blipFill>
        <p:spPr>
          <a:xfrm>
            <a:off x="8077200" y="173938"/>
            <a:ext cx="885422" cy="206528"/>
          </a:xfrm>
          <a:prstGeom prst="rect">
            <a:avLst/>
          </a:prstGeom>
        </p:spPr>
      </p:pic>
    </p:spTree>
    <p:extLst>
      <p:ext uri="{BB962C8B-B14F-4D97-AF65-F5344CB8AC3E}">
        <p14:creationId xmlns:p14="http://schemas.microsoft.com/office/powerpoint/2010/main" val="6359412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hank You">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1"/>
            </p:custDataLst>
            <p:extLst>
              <p:ext uri="{D42A27DB-BD31-4B8C-83A1-F6EECF244321}">
                <p14:modId xmlns:p14="http://schemas.microsoft.com/office/powerpoint/2010/main" val="2819354049"/>
              </p:ext>
            </p:extLst>
          </p:nvPr>
        </p:nvGraphicFramePr>
        <p:xfrm>
          <a:off x="2120" y="1588"/>
          <a:ext cx="2117" cy="1588"/>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7" name="Object 6" hidden="1"/>
                      <p:cNvPicPr/>
                      <p:nvPr/>
                    </p:nvPicPr>
                    <p:blipFill>
                      <a:blip r:embed="rId4"/>
                      <a:stretch>
                        <a:fillRect/>
                      </a:stretch>
                    </p:blipFill>
                    <p:spPr>
                      <a:xfrm>
                        <a:off x="2120" y="1588"/>
                        <a:ext cx="2117" cy="1588"/>
                      </a:xfrm>
                      <a:prstGeom prst="rect">
                        <a:avLst/>
                      </a:prstGeom>
                    </p:spPr>
                  </p:pic>
                </p:oleObj>
              </mc:Fallback>
            </mc:AlternateContent>
          </a:graphicData>
        </a:graphic>
      </p:graphicFrame>
      <p:grpSp>
        <p:nvGrpSpPr>
          <p:cNvPr id="2" name="Group 1"/>
          <p:cNvGrpSpPr/>
          <p:nvPr/>
        </p:nvGrpSpPr>
        <p:grpSpPr bwMode="hidden">
          <a:xfrm>
            <a:off x="0" y="642938"/>
            <a:ext cx="9144000" cy="3857625"/>
            <a:chOff x="0" y="642938"/>
            <a:chExt cx="6858000" cy="3857625"/>
          </a:xfrm>
        </p:grpSpPr>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bwMode="hidden">
            <a:xfrm>
              <a:off x="0" y="642938"/>
              <a:ext cx="6858000" cy="3857625"/>
            </a:xfrm>
            <a:prstGeom prst="rect">
              <a:avLst/>
            </a:prstGeom>
          </p:spPr>
        </p:pic>
        <p:sp>
          <p:nvSpPr>
            <p:cNvPr id="6" name="Rectangle 5"/>
            <p:cNvSpPr/>
            <p:nvPr/>
          </p:nvSpPr>
          <p:spPr bwMode="hidden">
            <a:xfrm>
              <a:off x="6012180" y="3997643"/>
              <a:ext cx="685800" cy="342900"/>
            </a:xfrm>
            <a:prstGeom prst="rect">
              <a:avLst/>
            </a:prstGeom>
            <a:solidFill>
              <a:srgbClr val="F4F4F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latin typeface="Verdana" panose="020B0604030504040204" pitchFamily="34" charset="0"/>
                <a:ea typeface="Verdana" panose="020B0604030504040204" pitchFamily="34" charset="0"/>
                <a:cs typeface="Verdana" panose="020B0604030504040204" pitchFamily="34" charset="0"/>
                <a:sym typeface="Arial" panose="020B0604020202020204" pitchFamily="34" charset="0"/>
              </a:endParaRPr>
            </a:p>
          </p:txBody>
        </p:sp>
      </p:grpSp>
      <p:sp>
        <p:nvSpPr>
          <p:cNvPr id="11" name="Text Placeholder 10"/>
          <p:cNvSpPr>
            <a:spLocks noGrp="1"/>
          </p:cNvSpPr>
          <p:nvPr>
            <p:ph type="body" sz="quarter" idx="10"/>
          </p:nvPr>
        </p:nvSpPr>
        <p:spPr>
          <a:xfrm>
            <a:off x="1835810" y="2130904"/>
            <a:ext cx="5464407" cy="1528752"/>
          </a:xfrm>
          <a:prstGeom prst="rect">
            <a:avLst/>
          </a:prstGeom>
          <a:noFill/>
        </p:spPr>
        <p:txBody>
          <a:bodyPr wrap="square" rtlCol="0">
            <a:spAutoFit/>
          </a:bodyPr>
          <a:lstStyle>
            <a:lvl1pPr marL="0" indent="0">
              <a:buNone/>
              <a:defRPr lang="en-US" sz="4667" spc="-151" smtClean="0">
                <a:solidFill>
                  <a:schemeClr val="tx2"/>
                </a:solidFill>
              </a:defRPr>
            </a:lvl1pPr>
            <a:lvl2pPr>
              <a:defRPr lang="en-US" sz="2400" smtClean="0">
                <a:solidFill>
                  <a:schemeClr val="tx1"/>
                </a:solidFill>
                <a:latin typeface="+mn-lt"/>
                <a:ea typeface="+mn-ea"/>
                <a:cs typeface="+mn-cs"/>
              </a:defRPr>
            </a:lvl2pPr>
            <a:lvl3pPr>
              <a:defRPr lang="en-US" sz="2400" smtClean="0">
                <a:solidFill>
                  <a:schemeClr val="tx1"/>
                </a:solidFill>
                <a:latin typeface="+mn-lt"/>
                <a:ea typeface="+mn-ea"/>
                <a:cs typeface="+mn-cs"/>
              </a:defRPr>
            </a:lvl3pPr>
            <a:lvl4pPr>
              <a:defRPr lang="en-US" sz="2400" smtClean="0">
                <a:solidFill>
                  <a:schemeClr val="tx1"/>
                </a:solidFill>
                <a:latin typeface="+mn-lt"/>
                <a:ea typeface="+mn-ea"/>
                <a:cs typeface="+mn-cs"/>
              </a:defRPr>
            </a:lvl4pPr>
            <a:lvl5pPr>
              <a:defRPr lang="en-US" sz="2400">
                <a:solidFill>
                  <a:schemeClr val="tx1"/>
                </a:solidFill>
                <a:latin typeface="+mn-lt"/>
                <a:ea typeface="+mn-ea"/>
                <a:cs typeface="+mn-cs"/>
              </a:defRPr>
            </a:lvl5pPr>
          </a:lstStyle>
          <a:p>
            <a:pPr marL="0" lvl="0" algn="ctr" defTabSz="609570"/>
            <a:r>
              <a:rPr lang="en-US"/>
              <a:t>Click to edit Master text styles</a:t>
            </a:r>
          </a:p>
        </p:txBody>
      </p:sp>
      <p:sp>
        <p:nvSpPr>
          <p:cNvPr id="5" name="Slide Number Placeholder 4"/>
          <p:cNvSpPr>
            <a:spLocks noGrp="1"/>
          </p:cNvSpPr>
          <p:nvPr>
            <p:ph type="sldNum" sz="quarter" idx="11"/>
          </p:nvPr>
        </p:nvSpPr>
        <p:spPr/>
        <p:txBody>
          <a:bodyPr vert="horz" lIns="91440" tIns="45720" rIns="91440" bIns="45720" rtlCol="0" anchor="ctr"/>
          <a:lstStyle>
            <a:lvl1pPr algn="r">
              <a:defRPr lang="en-US" sz="1200" smtClean="0"/>
            </a:lvl1pPr>
          </a:lstStyle>
          <a:p>
            <a:fld id="{9EDC855F-5393-4ECC-82A4-1DDB6B23846B}" type="slidenum">
              <a:rPr lang="en-US" smtClean="0"/>
              <a:pPr/>
              <a:t>‹#›</a:t>
            </a:fld>
            <a:endParaRPr lang="en-US"/>
          </a:p>
        </p:txBody>
      </p:sp>
      <p:pic>
        <p:nvPicPr>
          <p:cNvPr id="3" name="Picture 2" descr="Icon&#10;&#10;Description automatically generated">
            <a:extLst>
              <a:ext uri="{FF2B5EF4-FFF2-40B4-BE49-F238E27FC236}">
                <a16:creationId xmlns:a16="http://schemas.microsoft.com/office/drawing/2014/main" id="{43F20EA9-AFFF-BB6C-9104-93F8513F9295}"/>
              </a:ext>
            </a:extLst>
          </p:cNvPr>
          <p:cNvPicPr>
            <a:picLocks noChangeAspect="1"/>
          </p:cNvPicPr>
          <p:nvPr/>
        </p:nvPicPr>
        <p:blipFill rotWithShape="1">
          <a:blip r:embed="rId6"/>
          <a:srcRect t="1" b="20723"/>
          <a:stretch/>
        </p:blipFill>
        <p:spPr>
          <a:xfrm>
            <a:off x="8077200" y="173938"/>
            <a:ext cx="885422" cy="206528"/>
          </a:xfrm>
          <a:prstGeom prst="rect">
            <a:avLst/>
          </a:prstGeom>
        </p:spPr>
      </p:pic>
    </p:spTree>
    <p:extLst>
      <p:ext uri="{BB962C8B-B14F-4D97-AF65-F5344CB8AC3E}">
        <p14:creationId xmlns:p14="http://schemas.microsoft.com/office/powerpoint/2010/main" val="3755892068"/>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
            </p:custDataLst>
            <p:extLst>
              <p:ext uri="{D42A27DB-BD31-4B8C-83A1-F6EECF244321}">
                <p14:modId xmlns:p14="http://schemas.microsoft.com/office/powerpoint/2010/main" val="3167831779"/>
              </p:ext>
            </p:extLst>
          </p:nvPr>
        </p:nvGraphicFramePr>
        <p:xfrm>
          <a:off x="2120" y="1588"/>
          <a:ext cx="2117"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4" name="Object 3" hidden="1"/>
                      <p:cNvPicPr/>
                      <p:nvPr/>
                    </p:nvPicPr>
                    <p:blipFill>
                      <a:blip r:embed="rId5"/>
                      <a:stretch>
                        <a:fillRect/>
                      </a:stretch>
                    </p:blipFill>
                    <p:spPr>
                      <a:xfrm>
                        <a:off x="2120" y="1588"/>
                        <a:ext cx="2117" cy="1588"/>
                      </a:xfrm>
                      <a:prstGeom prst="rect">
                        <a:avLst/>
                      </a:prstGeom>
                    </p:spPr>
                  </p:pic>
                </p:oleObj>
              </mc:Fallback>
            </mc:AlternateContent>
          </a:graphicData>
        </a:graphic>
      </p:graphicFrame>
      <p:sp>
        <p:nvSpPr>
          <p:cNvPr id="7" name="Rectangle 6" hidden="1"/>
          <p:cNvSpPr/>
          <p:nvPr>
            <p:custDataLst>
              <p:tags r:id="rId2"/>
            </p:custDataLst>
          </p:nvPr>
        </p:nvSpPr>
        <p:spPr>
          <a:xfrm>
            <a:off x="1" y="0"/>
            <a:ext cx="211667" cy="158750"/>
          </a:xfrm>
          <a:prstGeom prst="rect">
            <a:avLst/>
          </a:prstGeom>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marL="0" lvl="0" indent="0" algn="ctr" eaLnBrk="1">
              <a:lnSpc>
                <a:spcPct val="100000"/>
              </a:lnSpc>
              <a:spcBef>
                <a:spcPct val="0"/>
              </a:spcBef>
              <a:spcAft>
                <a:spcPct val="0"/>
              </a:spcAft>
            </a:pPr>
            <a:endParaRPr lang="en-US" sz="2667" b="1" i="0" baseline="0">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endParaRPr>
          </a:p>
        </p:txBody>
      </p:sp>
      <p:grpSp>
        <p:nvGrpSpPr>
          <p:cNvPr id="22" name="Group 21"/>
          <p:cNvGrpSpPr/>
          <p:nvPr/>
        </p:nvGrpSpPr>
        <p:grpSpPr bwMode="hidden">
          <a:xfrm>
            <a:off x="0" y="642938"/>
            <a:ext cx="9144000" cy="3857625"/>
            <a:chOff x="0" y="642938"/>
            <a:chExt cx="6858000" cy="3857625"/>
          </a:xfrm>
        </p:grpSpPr>
        <p:pic>
          <p:nvPicPr>
            <p:cNvPr id="23" name="Picture 22"/>
            <p:cNvPicPr>
              <a:picLocks noChangeAspect="1"/>
            </p:cNvPicPr>
            <p:nvPr/>
          </p:nvPicPr>
          <p:blipFill>
            <a:blip r:embed="rId6">
              <a:extLst>
                <a:ext uri="{28A0092B-C50C-407E-A947-70E740481C1C}">
                  <a14:useLocalDpi xmlns:a14="http://schemas.microsoft.com/office/drawing/2010/main" val="0"/>
                </a:ext>
              </a:extLst>
            </a:blip>
            <a:stretch>
              <a:fillRect/>
            </a:stretch>
          </p:blipFill>
          <p:spPr bwMode="hidden">
            <a:xfrm>
              <a:off x="0" y="642938"/>
              <a:ext cx="6858000" cy="3857625"/>
            </a:xfrm>
            <a:prstGeom prst="rect">
              <a:avLst/>
            </a:prstGeom>
          </p:spPr>
        </p:pic>
        <p:sp>
          <p:nvSpPr>
            <p:cNvPr id="24" name="Rectangle 23"/>
            <p:cNvSpPr/>
            <p:nvPr/>
          </p:nvSpPr>
          <p:spPr bwMode="hidden">
            <a:xfrm>
              <a:off x="6012180" y="3997643"/>
              <a:ext cx="685800" cy="342900"/>
            </a:xfrm>
            <a:prstGeom prst="rect">
              <a:avLst/>
            </a:prstGeom>
            <a:solidFill>
              <a:srgbClr val="F4F4F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latin typeface="Verdana" panose="020B0604030504040204" pitchFamily="34" charset="0"/>
                <a:ea typeface="Verdana" panose="020B0604030504040204" pitchFamily="34" charset="0"/>
                <a:cs typeface="Verdana" panose="020B0604030504040204" pitchFamily="34" charset="0"/>
                <a:sym typeface="Arial" panose="020B0604020202020204" pitchFamily="34" charset="0"/>
              </a:endParaRPr>
            </a:p>
          </p:txBody>
        </p:sp>
      </p:grpSp>
      <p:sp>
        <p:nvSpPr>
          <p:cNvPr id="6" name="Title 13"/>
          <p:cNvSpPr>
            <a:spLocks noGrp="1"/>
          </p:cNvSpPr>
          <p:nvPr>
            <p:ph type="title" hasCustomPrompt="1"/>
          </p:nvPr>
        </p:nvSpPr>
        <p:spPr>
          <a:xfrm>
            <a:off x="343439" y="99770"/>
            <a:ext cx="7395511" cy="534556"/>
          </a:xfrm>
          <a:prstGeom prst="rect">
            <a:avLst/>
          </a:prstGeom>
        </p:spPr>
        <p:txBody>
          <a:bodyPr>
            <a:noAutofit/>
          </a:bodyPr>
          <a:lstStyle>
            <a:lvl1pPr>
              <a:defRPr lang="en-US" sz="2133" dirty="0"/>
            </a:lvl1pPr>
          </a:lstStyle>
          <a:p>
            <a:pPr lvl="0"/>
            <a:r>
              <a:rPr lang="en-US"/>
              <a:t>Agenda</a:t>
            </a:r>
          </a:p>
        </p:txBody>
      </p:sp>
      <p:sp>
        <p:nvSpPr>
          <p:cNvPr id="15" name="Text Placeholder 14"/>
          <p:cNvSpPr>
            <a:spLocks noGrp="1"/>
          </p:cNvSpPr>
          <p:nvPr>
            <p:ph type="body" sz="quarter" idx="10"/>
          </p:nvPr>
        </p:nvSpPr>
        <p:spPr>
          <a:xfrm>
            <a:off x="342901" y="1009650"/>
            <a:ext cx="8355051" cy="389828"/>
          </a:xfrm>
          <a:prstGeom prst="rect">
            <a:avLst/>
          </a:prstGeom>
        </p:spPr>
        <p:txBody>
          <a:bodyPr/>
          <a:lstStyle>
            <a:lvl1pPr marL="0" indent="0">
              <a:buNone/>
              <a:defRPr sz="1867">
                <a:solidFill>
                  <a:schemeClr val="accent1"/>
                </a:solidFill>
              </a:defRPr>
            </a:lvl1pPr>
          </a:lstStyle>
          <a:p>
            <a:pPr lvl="0"/>
            <a:r>
              <a:rPr lang="en-US"/>
              <a:t>Click to edit Master text styles</a:t>
            </a:r>
          </a:p>
        </p:txBody>
      </p:sp>
      <p:sp>
        <p:nvSpPr>
          <p:cNvPr id="16" name="Text Placeholder 14"/>
          <p:cNvSpPr>
            <a:spLocks noGrp="1"/>
          </p:cNvSpPr>
          <p:nvPr>
            <p:ph type="body" sz="quarter" idx="11"/>
          </p:nvPr>
        </p:nvSpPr>
        <p:spPr>
          <a:xfrm>
            <a:off x="342901" y="1408771"/>
            <a:ext cx="8355051" cy="389828"/>
          </a:xfrm>
          <a:prstGeom prst="rect">
            <a:avLst/>
          </a:prstGeom>
        </p:spPr>
        <p:txBody>
          <a:bodyPr/>
          <a:lstStyle>
            <a:lvl1pPr marL="0" indent="0">
              <a:buNone/>
              <a:defRPr sz="1867">
                <a:solidFill>
                  <a:schemeClr val="accent1"/>
                </a:solidFill>
              </a:defRPr>
            </a:lvl1pPr>
          </a:lstStyle>
          <a:p>
            <a:pPr lvl="0"/>
            <a:r>
              <a:rPr lang="en-US"/>
              <a:t>Click to edit Master text styles</a:t>
            </a:r>
          </a:p>
        </p:txBody>
      </p:sp>
      <p:sp>
        <p:nvSpPr>
          <p:cNvPr id="17" name="Text Placeholder 14"/>
          <p:cNvSpPr>
            <a:spLocks noGrp="1"/>
          </p:cNvSpPr>
          <p:nvPr>
            <p:ph type="body" sz="quarter" idx="12"/>
          </p:nvPr>
        </p:nvSpPr>
        <p:spPr>
          <a:xfrm>
            <a:off x="342901" y="1807892"/>
            <a:ext cx="8355051" cy="389828"/>
          </a:xfrm>
          <a:prstGeom prst="rect">
            <a:avLst/>
          </a:prstGeom>
        </p:spPr>
        <p:txBody>
          <a:bodyPr/>
          <a:lstStyle>
            <a:lvl1pPr marL="0" indent="0">
              <a:buNone/>
              <a:defRPr sz="1867">
                <a:solidFill>
                  <a:schemeClr val="accent1"/>
                </a:solidFill>
              </a:defRPr>
            </a:lvl1pPr>
          </a:lstStyle>
          <a:p>
            <a:pPr lvl="0"/>
            <a:r>
              <a:rPr lang="en-US"/>
              <a:t>Click to edit Master text styles</a:t>
            </a:r>
          </a:p>
        </p:txBody>
      </p:sp>
      <p:sp>
        <p:nvSpPr>
          <p:cNvPr id="18" name="Text Placeholder 14"/>
          <p:cNvSpPr>
            <a:spLocks noGrp="1"/>
          </p:cNvSpPr>
          <p:nvPr>
            <p:ph type="body" sz="quarter" idx="13"/>
          </p:nvPr>
        </p:nvSpPr>
        <p:spPr>
          <a:xfrm>
            <a:off x="342901" y="2207013"/>
            <a:ext cx="8355051" cy="389828"/>
          </a:xfrm>
          <a:prstGeom prst="rect">
            <a:avLst/>
          </a:prstGeom>
        </p:spPr>
        <p:txBody>
          <a:bodyPr/>
          <a:lstStyle>
            <a:lvl1pPr marL="0" indent="0">
              <a:buNone/>
              <a:defRPr sz="1867">
                <a:solidFill>
                  <a:schemeClr val="accent1"/>
                </a:solidFill>
              </a:defRPr>
            </a:lvl1pPr>
          </a:lstStyle>
          <a:p>
            <a:pPr lvl="0"/>
            <a:r>
              <a:rPr lang="en-US"/>
              <a:t>Click to edit Master text styles</a:t>
            </a:r>
          </a:p>
        </p:txBody>
      </p:sp>
      <p:sp>
        <p:nvSpPr>
          <p:cNvPr id="19" name="Text Placeholder 14"/>
          <p:cNvSpPr>
            <a:spLocks noGrp="1"/>
          </p:cNvSpPr>
          <p:nvPr>
            <p:ph type="body" sz="quarter" idx="14"/>
          </p:nvPr>
        </p:nvSpPr>
        <p:spPr>
          <a:xfrm>
            <a:off x="342901" y="2606134"/>
            <a:ext cx="8355051" cy="389828"/>
          </a:xfrm>
          <a:prstGeom prst="rect">
            <a:avLst/>
          </a:prstGeom>
        </p:spPr>
        <p:txBody>
          <a:bodyPr/>
          <a:lstStyle>
            <a:lvl1pPr marL="0" indent="0">
              <a:buNone/>
              <a:defRPr sz="1867">
                <a:solidFill>
                  <a:schemeClr val="accent1"/>
                </a:solidFill>
              </a:defRPr>
            </a:lvl1pPr>
          </a:lstStyle>
          <a:p>
            <a:pPr lvl="0"/>
            <a:r>
              <a:rPr lang="en-US"/>
              <a:t>Click to edit Master text styles</a:t>
            </a:r>
          </a:p>
        </p:txBody>
      </p:sp>
      <p:sp>
        <p:nvSpPr>
          <p:cNvPr id="20" name="Text Placeholder 14"/>
          <p:cNvSpPr>
            <a:spLocks noGrp="1"/>
          </p:cNvSpPr>
          <p:nvPr>
            <p:ph type="body" sz="quarter" idx="15"/>
          </p:nvPr>
        </p:nvSpPr>
        <p:spPr>
          <a:xfrm>
            <a:off x="342901" y="3005253"/>
            <a:ext cx="8355051" cy="389828"/>
          </a:xfrm>
          <a:prstGeom prst="rect">
            <a:avLst/>
          </a:prstGeom>
        </p:spPr>
        <p:txBody>
          <a:bodyPr/>
          <a:lstStyle>
            <a:lvl1pPr marL="0" indent="0">
              <a:buNone/>
              <a:defRPr sz="1867">
                <a:solidFill>
                  <a:schemeClr val="accent1"/>
                </a:solidFill>
              </a:defRPr>
            </a:lvl1pPr>
          </a:lstStyle>
          <a:p>
            <a:pPr lvl="0"/>
            <a:r>
              <a:rPr lang="en-US"/>
              <a:t>Click to edit Master text styles</a:t>
            </a:r>
          </a:p>
        </p:txBody>
      </p:sp>
      <p:sp>
        <p:nvSpPr>
          <p:cNvPr id="8" name="Slide Number Placeholder 7"/>
          <p:cNvSpPr>
            <a:spLocks noGrp="1"/>
          </p:cNvSpPr>
          <p:nvPr>
            <p:ph type="sldNum" sz="quarter" idx="16"/>
          </p:nvPr>
        </p:nvSpPr>
        <p:spPr/>
        <p:txBody>
          <a:bodyPr/>
          <a:lstStyle>
            <a:lvl1pPr algn="r">
              <a:defRPr sz="1200"/>
            </a:lvl1pPr>
          </a:lstStyle>
          <a:p>
            <a:fld id="{9EDC855F-5393-4ECC-82A4-1DDB6B23846B}" type="slidenum">
              <a:rPr lang="en-US" smtClean="0"/>
              <a:pPr/>
              <a:t>‹#›</a:t>
            </a:fld>
            <a:endParaRPr lang="en-US"/>
          </a:p>
        </p:txBody>
      </p:sp>
      <p:pic>
        <p:nvPicPr>
          <p:cNvPr id="2" name="Picture 1" descr="Icon&#10;&#10;Description automatically generated">
            <a:extLst>
              <a:ext uri="{FF2B5EF4-FFF2-40B4-BE49-F238E27FC236}">
                <a16:creationId xmlns:a16="http://schemas.microsoft.com/office/drawing/2014/main" id="{10924376-CD3D-629C-C5D6-D263D141D909}"/>
              </a:ext>
            </a:extLst>
          </p:cNvPr>
          <p:cNvPicPr>
            <a:picLocks noChangeAspect="1"/>
          </p:cNvPicPr>
          <p:nvPr/>
        </p:nvPicPr>
        <p:blipFill rotWithShape="1">
          <a:blip r:embed="rId7"/>
          <a:srcRect t="1" b="20723"/>
          <a:stretch/>
        </p:blipFill>
        <p:spPr>
          <a:xfrm>
            <a:off x="8077200" y="173938"/>
            <a:ext cx="885422" cy="206528"/>
          </a:xfrm>
          <a:prstGeom prst="rect">
            <a:avLst/>
          </a:prstGeom>
        </p:spPr>
      </p:pic>
    </p:spTree>
    <p:extLst>
      <p:ext uri="{BB962C8B-B14F-4D97-AF65-F5344CB8AC3E}">
        <p14:creationId xmlns:p14="http://schemas.microsoft.com/office/powerpoint/2010/main" val="41897581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1 Text Box">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p:custDataLst>
              <p:tags r:id="rId1"/>
            </p:custDataLst>
            <p:extLst>
              <p:ext uri="{D42A27DB-BD31-4B8C-83A1-F6EECF244321}">
                <p14:modId xmlns:p14="http://schemas.microsoft.com/office/powerpoint/2010/main" val="342575201"/>
              </p:ext>
            </p:extLst>
          </p:nvPr>
        </p:nvGraphicFramePr>
        <p:xfrm>
          <a:off x="1589" y="1594"/>
          <a:ext cx="1587" cy="1587"/>
        </p:xfrm>
        <a:graphic>
          <a:graphicData uri="http://schemas.openxmlformats.org/presentationml/2006/ole">
            <mc:AlternateContent xmlns:mc="http://schemas.openxmlformats.org/markup-compatibility/2006">
              <mc:Choice xmlns:v="urn:schemas-microsoft-com:vml" Requires="v">
                <p:oleObj name="think-cell Slide" r:id="rId4" imgW="216" imgH="216" progId="TCLayout.ActiveDocument.1">
                  <p:embed/>
                </p:oleObj>
              </mc:Choice>
              <mc:Fallback>
                <p:oleObj name="think-cell Slide" r:id="rId4" imgW="216" imgH="216" progId="TCLayout.ActiveDocument.1">
                  <p:embed/>
                  <p:pic>
                    <p:nvPicPr>
                      <p:cNvPr id="9" name="Object 8" hidden="1"/>
                      <p:cNvPicPr/>
                      <p:nvPr/>
                    </p:nvPicPr>
                    <p:blipFill>
                      <a:blip r:embed="rId5"/>
                      <a:stretch>
                        <a:fillRect/>
                      </a:stretch>
                    </p:blipFill>
                    <p:spPr>
                      <a:xfrm>
                        <a:off x="1589" y="1594"/>
                        <a:ext cx="1587" cy="1587"/>
                      </a:xfrm>
                      <a:prstGeom prst="rect">
                        <a:avLst/>
                      </a:prstGeom>
                    </p:spPr>
                  </p:pic>
                </p:oleObj>
              </mc:Fallback>
            </mc:AlternateContent>
          </a:graphicData>
        </a:graphic>
      </p:graphicFrame>
      <p:sp>
        <p:nvSpPr>
          <p:cNvPr id="7" name="Rectangle 6" hidden="1"/>
          <p:cNvSpPr/>
          <p:nvPr>
            <p:custDataLst>
              <p:tags r:id="rId2"/>
            </p:custDataLst>
          </p:nvPr>
        </p:nvSpPr>
        <p:spPr>
          <a:xfrm>
            <a:off x="1" y="0"/>
            <a:ext cx="211667" cy="158750"/>
          </a:xfrm>
          <a:prstGeom prst="rect">
            <a:avLst/>
          </a:prstGeom>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marL="0" lvl="0" indent="0" algn="ctr" eaLnBrk="1">
              <a:lnSpc>
                <a:spcPct val="100000"/>
              </a:lnSpc>
              <a:spcBef>
                <a:spcPct val="0"/>
              </a:spcBef>
              <a:spcAft>
                <a:spcPct val="0"/>
              </a:spcAft>
            </a:pPr>
            <a:endParaRPr lang="en-US" sz="2133" b="1" i="0" baseline="0">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endParaRPr>
          </a:p>
        </p:txBody>
      </p:sp>
      <p:sp>
        <p:nvSpPr>
          <p:cNvPr id="14" name="Title 13"/>
          <p:cNvSpPr>
            <a:spLocks noGrp="1"/>
          </p:cNvSpPr>
          <p:nvPr>
            <p:ph type="title"/>
          </p:nvPr>
        </p:nvSpPr>
        <p:spPr>
          <a:xfrm>
            <a:off x="343439" y="99770"/>
            <a:ext cx="7395511" cy="791770"/>
          </a:xfrm>
          <a:prstGeom prst="rect">
            <a:avLst/>
          </a:prstGeom>
        </p:spPr>
        <p:txBody>
          <a:bodyPr>
            <a:noAutofit/>
          </a:bodyPr>
          <a:lstStyle>
            <a:lvl1pPr>
              <a:defRPr sz="2133"/>
            </a:lvl1pPr>
          </a:lstStyle>
          <a:p>
            <a:r>
              <a:rPr lang="en-US"/>
              <a:t>Click to edit Master title style</a:t>
            </a:r>
          </a:p>
        </p:txBody>
      </p:sp>
      <p:sp>
        <p:nvSpPr>
          <p:cNvPr id="17" name="Text Placeholder 16"/>
          <p:cNvSpPr>
            <a:spLocks noGrp="1"/>
          </p:cNvSpPr>
          <p:nvPr>
            <p:ph type="body" sz="quarter" idx="12"/>
          </p:nvPr>
        </p:nvSpPr>
        <p:spPr>
          <a:xfrm>
            <a:off x="343433" y="953042"/>
            <a:ext cx="8441475" cy="3641585"/>
          </a:xfrm>
          <a:prstGeom prst="rect">
            <a:avLst/>
          </a:prstGeom>
        </p:spPr>
        <p:txBody>
          <a:bodyPr/>
          <a:lstStyle>
            <a:lvl1pPr marL="304784" indent="-304784">
              <a:defRPr lang="en-US" sz="1333" kern="1200" dirty="0" smtClean="0">
                <a:solidFill>
                  <a:schemeClr val="accent1"/>
                </a:solidFill>
                <a:latin typeface="Verdana" panose="020B0604030504040204" pitchFamily="34" charset="0"/>
                <a:ea typeface="Verdana" panose="020B0604030504040204" pitchFamily="34" charset="0"/>
                <a:cs typeface="Verdana" panose="020B0604030504040204" pitchFamily="34" charset="0"/>
                <a:sym typeface="Arial" panose="020B0604020202020204" pitchFamily="34" charset="0"/>
              </a:defRPr>
            </a:lvl1pPr>
            <a:lvl2pPr marL="609570" indent="-304784">
              <a:defRPr sz="1333">
                <a:solidFill>
                  <a:schemeClr val="accent1"/>
                </a:solidFill>
              </a:defRPr>
            </a:lvl2pPr>
            <a:lvl3pPr marL="914354" indent="-304784">
              <a:defRPr sz="1200">
                <a:solidFill>
                  <a:schemeClr val="accent1"/>
                </a:solidFill>
              </a:defRPr>
            </a:lvl3pPr>
            <a:lvl4pPr marL="1219140" indent="-304784">
              <a:defRPr sz="1067">
                <a:solidFill>
                  <a:schemeClr val="accent1"/>
                </a:solidFill>
              </a:defRPr>
            </a:lvl4pPr>
            <a:lvl5pPr marL="1523925" indent="-304784">
              <a:defRPr sz="1067">
                <a:solidFill>
                  <a:schemeClr val="accent1"/>
                </a:solidFill>
              </a:defRPr>
            </a:lvl5pPr>
            <a:lvl6pPr marL="1828709" indent="-304784">
              <a:defRPr sz="800">
                <a:solidFill>
                  <a:schemeClr val="accent1"/>
                </a:solidFill>
              </a:defRPr>
            </a:lvl6pPr>
          </a:lstStyle>
          <a:p>
            <a:pPr marL="304784" lvl="0" indent="-304784" algn="l" defTabSz="457178" rtl="0" eaLnBrk="1" latinLnBrk="0" hangingPunct="1">
              <a:spcBef>
                <a:spcPct val="20000"/>
              </a:spcBef>
              <a:buFontTx/>
              <a:buBlip>
                <a:blip r:embed="rId6"/>
              </a:buBlip>
            </a:pPr>
            <a:r>
              <a:rPr lang="en-US"/>
              <a:t>Click to edit Master text styles</a:t>
            </a:r>
          </a:p>
          <a:p>
            <a:pPr marL="304784" lvl="1" indent="-304784" algn="l" defTabSz="457178" rtl="0" eaLnBrk="1" latinLnBrk="0" hangingPunct="1">
              <a:spcBef>
                <a:spcPct val="20000"/>
              </a:spcBef>
              <a:buFontTx/>
              <a:buBlip>
                <a:blip r:embed="rId6"/>
              </a:buBlip>
            </a:pPr>
            <a:r>
              <a:rPr lang="en-US"/>
              <a:t>Second level</a:t>
            </a:r>
          </a:p>
          <a:p>
            <a:pPr marL="304784" lvl="2" indent="-304784" algn="l" defTabSz="457178" rtl="0" eaLnBrk="1" latinLnBrk="0" hangingPunct="1">
              <a:spcBef>
                <a:spcPct val="20000"/>
              </a:spcBef>
              <a:buFontTx/>
              <a:buBlip>
                <a:blip r:embed="rId6"/>
              </a:buBlip>
            </a:pPr>
            <a:r>
              <a:rPr lang="en-US"/>
              <a:t>Third level</a:t>
            </a:r>
          </a:p>
          <a:p>
            <a:pPr marL="304784" lvl="3" indent="-304784" algn="l" defTabSz="457178" rtl="0" eaLnBrk="1" latinLnBrk="0" hangingPunct="1">
              <a:spcBef>
                <a:spcPct val="20000"/>
              </a:spcBef>
              <a:buFontTx/>
              <a:buBlip>
                <a:blip r:embed="rId6"/>
              </a:buBlip>
            </a:pPr>
            <a:r>
              <a:rPr lang="en-US"/>
              <a:t>Fourth level</a:t>
            </a:r>
          </a:p>
          <a:p>
            <a:pPr marL="304784" lvl="4" indent="-304784" algn="l" defTabSz="457178" rtl="0" eaLnBrk="1" latinLnBrk="0" hangingPunct="1">
              <a:spcBef>
                <a:spcPct val="20000"/>
              </a:spcBef>
              <a:buFontTx/>
              <a:buBlip>
                <a:blip r:embed="rId6"/>
              </a:buBlip>
            </a:pPr>
            <a:r>
              <a:rPr lang="en-US"/>
              <a:t>Fifth level</a:t>
            </a:r>
          </a:p>
        </p:txBody>
      </p:sp>
      <p:sp>
        <p:nvSpPr>
          <p:cNvPr id="2" name="Slide Number Placeholder 1"/>
          <p:cNvSpPr>
            <a:spLocks noGrp="1"/>
          </p:cNvSpPr>
          <p:nvPr>
            <p:ph type="sldNum" sz="quarter" idx="14"/>
          </p:nvPr>
        </p:nvSpPr>
        <p:spPr/>
        <p:txBody>
          <a:bodyPr vert="horz" lIns="91440" tIns="45720" rIns="91440" bIns="45720" rtlCol="0" anchor="ctr"/>
          <a:lstStyle>
            <a:lvl1pPr algn="r">
              <a:defRPr lang="en-US" sz="1200" smtClean="0"/>
            </a:lvl1pPr>
          </a:lstStyle>
          <a:p>
            <a:fld id="{9EDC855F-5393-4ECC-82A4-1DDB6B23846B}" type="slidenum">
              <a:rPr lang="en-US" smtClean="0"/>
              <a:pPr/>
              <a:t>‹#›</a:t>
            </a:fld>
            <a:endParaRPr lang="en-US"/>
          </a:p>
        </p:txBody>
      </p:sp>
      <p:pic>
        <p:nvPicPr>
          <p:cNvPr id="3" name="Picture 2" descr="Icon&#10;&#10;Description automatically generated">
            <a:extLst>
              <a:ext uri="{FF2B5EF4-FFF2-40B4-BE49-F238E27FC236}">
                <a16:creationId xmlns:a16="http://schemas.microsoft.com/office/drawing/2014/main" id="{A2182933-BE1A-F3B4-D414-7F9B80378EDF}"/>
              </a:ext>
            </a:extLst>
          </p:cNvPr>
          <p:cNvPicPr>
            <a:picLocks noChangeAspect="1"/>
          </p:cNvPicPr>
          <p:nvPr/>
        </p:nvPicPr>
        <p:blipFill rotWithShape="1">
          <a:blip r:embed="rId7"/>
          <a:srcRect t="1" b="20723"/>
          <a:stretch/>
        </p:blipFill>
        <p:spPr>
          <a:xfrm>
            <a:off x="8077200" y="173938"/>
            <a:ext cx="885422" cy="206528"/>
          </a:xfrm>
          <a:prstGeom prst="rect">
            <a:avLst/>
          </a:prstGeom>
        </p:spPr>
      </p:pic>
    </p:spTree>
    <p:extLst>
      <p:ext uri="{BB962C8B-B14F-4D97-AF65-F5344CB8AC3E}">
        <p14:creationId xmlns:p14="http://schemas.microsoft.com/office/powerpoint/2010/main" val="11208013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 Text Box">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p:custDataLst>
              <p:tags r:id="rId1"/>
            </p:custDataLst>
            <p:extLst>
              <p:ext uri="{D42A27DB-BD31-4B8C-83A1-F6EECF244321}">
                <p14:modId xmlns:p14="http://schemas.microsoft.com/office/powerpoint/2010/main" val="342575201"/>
              </p:ext>
            </p:extLst>
          </p:nvPr>
        </p:nvGraphicFramePr>
        <p:xfrm>
          <a:off x="1589" y="1594"/>
          <a:ext cx="1587" cy="1587"/>
        </p:xfrm>
        <a:graphic>
          <a:graphicData uri="http://schemas.openxmlformats.org/presentationml/2006/ole">
            <mc:AlternateContent xmlns:mc="http://schemas.openxmlformats.org/markup-compatibility/2006">
              <mc:Choice xmlns:v="urn:schemas-microsoft-com:vml" Requires="v">
                <p:oleObj name="think-cell Slide" r:id="rId4" imgW="216" imgH="216" progId="TCLayout.ActiveDocument.1">
                  <p:embed/>
                </p:oleObj>
              </mc:Choice>
              <mc:Fallback>
                <p:oleObj name="think-cell Slide" r:id="rId4" imgW="216" imgH="216" progId="TCLayout.ActiveDocument.1">
                  <p:embed/>
                  <p:pic>
                    <p:nvPicPr>
                      <p:cNvPr id="9" name="Object 8" hidden="1"/>
                      <p:cNvPicPr/>
                      <p:nvPr/>
                    </p:nvPicPr>
                    <p:blipFill>
                      <a:blip r:embed="rId5"/>
                      <a:stretch>
                        <a:fillRect/>
                      </a:stretch>
                    </p:blipFill>
                    <p:spPr>
                      <a:xfrm>
                        <a:off x="1589" y="1594"/>
                        <a:ext cx="1587" cy="1587"/>
                      </a:xfrm>
                      <a:prstGeom prst="rect">
                        <a:avLst/>
                      </a:prstGeom>
                    </p:spPr>
                  </p:pic>
                </p:oleObj>
              </mc:Fallback>
            </mc:AlternateContent>
          </a:graphicData>
        </a:graphic>
      </p:graphicFrame>
      <p:sp>
        <p:nvSpPr>
          <p:cNvPr id="7" name="Rectangle 6" hidden="1"/>
          <p:cNvSpPr/>
          <p:nvPr>
            <p:custDataLst>
              <p:tags r:id="rId2"/>
            </p:custDataLst>
          </p:nvPr>
        </p:nvSpPr>
        <p:spPr>
          <a:xfrm>
            <a:off x="1" y="0"/>
            <a:ext cx="211667" cy="158750"/>
          </a:xfrm>
          <a:prstGeom prst="rect">
            <a:avLst/>
          </a:prstGeom>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marL="0" lvl="0" indent="0" algn="ctr" eaLnBrk="1">
              <a:lnSpc>
                <a:spcPct val="100000"/>
              </a:lnSpc>
              <a:spcBef>
                <a:spcPct val="0"/>
              </a:spcBef>
              <a:spcAft>
                <a:spcPct val="0"/>
              </a:spcAft>
            </a:pPr>
            <a:endParaRPr lang="en-US" sz="2133" b="1" i="0" baseline="0">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endParaRPr>
          </a:p>
        </p:txBody>
      </p:sp>
      <p:sp>
        <p:nvSpPr>
          <p:cNvPr id="14" name="Title 13"/>
          <p:cNvSpPr>
            <a:spLocks noGrp="1"/>
          </p:cNvSpPr>
          <p:nvPr>
            <p:ph type="title"/>
          </p:nvPr>
        </p:nvSpPr>
        <p:spPr>
          <a:xfrm>
            <a:off x="343439" y="99770"/>
            <a:ext cx="7395511" cy="534556"/>
          </a:xfrm>
          <a:prstGeom prst="rect">
            <a:avLst/>
          </a:prstGeom>
        </p:spPr>
        <p:txBody>
          <a:bodyPr>
            <a:noAutofit/>
          </a:bodyPr>
          <a:lstStyle>
            <a:lvl1pPr>
              <a:defRPr sz="2133"/>
            </a:lvl1pPr>
          </a:lstStyle>
          <a:p>
            <a:r>
              <a:rPr lang="en-US"/>
              <a:t>Click to edit Master title style</a:t>
            </a:r>
          </a:p>
        </p:txBody>
      </p:sp>
      <p:sp>
        <p:nvSpPr>
          <p:cNvPr id="17" name="Text Placeholder 16"/>
          <p:cNvSpPr>
            <a:spLocks noGrp="1"/>
          </p:cNvSpPr>
          <p:nvPr>
            <p:ph type="body" sz="quarter" idx="12"/>
          </p:nvPr>
        </p:nvSpPr>
        <p:spPr>
          <a:xfrm>
            <a:off x="343433" y="953042"/>
            <a:ext cx="8441475" cy="3641585"/>
          </a:xfrm>
          <a:prstGeom prst="rect">
            <a:avLst/>
          </a:prstGeom>
        </p:spPr>
        <p:txBody>
          <a:bodyPr/>
          <a:lstStyle>
            <a:lvl1pPr marL="304784" indent="-304784">
              <a:defRPr lang="en-US" sz="1333" kern="1200" dirty="0" smtClean="0">
                <a:solidFill>
                  <a:schemeClr val="accent1"/>
                </a:solidFill>
                <a:latin typeface="Verdana" panose="020B0604030504040204" pitchFamily="34" charset="0"/>
                <a:ea typeface="Verdana" panose="020B0604030504040204" pitchFamily="34" charset="0"/>
                <a:cs typeface="Verdana" panose="020B0604030504040204" pitchFamily="34" charset="0"/>
                <a:sym typeface="Arial" panose="020B0604020202020204" pitchFamily="34" charset="0"/>
              </a:defRPr>
            </a:lvl1pPr>
            <a:lvl2pPr marL="609570" indent="-304784">
              <a:defRPr sz="1333">
                <a:solidFill>
                  <a:schemeClr val="accent1"/>
                </a:solidFill>
              </a:defRPr>
            </a:lvl2pPr>
            <a:lvl3pPr marL="914354" indent="-304784">
              <a:defRPr sz="1200">
                <a:solidFill>
                  <a:schemeClr val="accent1"/>
                </a:solidFill>
              </a:defRPr>
            </a:lvl3pPr>
            <a:lvl4pPr marL="1219140" indent="-304784">
              <a:defRPr sz="1067">
                <a:solidFill>
                  <a:schemeClr val="accent1"/>
                </a:solidFill>
              </a:defRPr>
            </a:lvl4pPr>
            <a:lvl5pPr marL="1523925" indent="-304784">
              <a:defRPr sz="1067">
                <a:solidFill>
                  <a:schemeClr val="accent1"/>
                </a:solidFill>
              </a:defRPr>
            </a:lvl5pPr>
            <a:lvl6pPr marL="1828709" indent="-304784">
              <a:defRPr sz="800">
                <a:solidFill>
                  <a:schemeClr val="accent1"/>
                </a:solidFill>
              </a:defRPr>
            </a:lvl6pPr>
          </a:lstStyle>
          <a:p>
            <a:pPr marL="304784" lvl="0" indent="-304784" algn="l" defTabSz="457178" rtl="0" eaLnBrk="1" latinLnBrk="0" hangingPunct="1">
              <a:spcBef>
                <a:spcPct val="20000"/>
              </a:spcBef>
              <a:buFontTx/>
              <a:buBlip>
                <a:blip r:embed="rId6"/>
              </a:buBlip>
            </a:pPr>
            <a:r>
              <a:rPr lang="en-US"/>
              <a:t>Click to edit Master text styles</a:t>
            </a:r>
          </a:p>
          <a:p>
            <a:pPr marL="304784" lvl="1" indent="-304784" algn="l" defTabSz="457178" rtl="0" eaLnBrk="1" latinLnBrk="0" hangingPunct="1">
              <a:spcBef>
                <a:spcPct val="20000"/>
              </a:spcBef>
              <a:buFontTx/>
              <a:buBlip>
                <a:blip r:embed="rId6"/>
              </a:buBlip>
            </a:pPr>
            <a:r>
              <a:rPr lang="en-US"/>
              <a:t>Second level</a:t>
            </a:r>
          </a:p>
          <a:p>
            <a:pPr marL="304784" lvl="2" indent="-304784" algn="l" defTabSz="457178" rtl="0" eaLnBrk="1" latinLnBrk="0" hangingPunct="1">
              <a:spcBef>
                <a:spcPct val="20000"/>
              </a:spcBef>
              <a:buFontTx/>
              <a:buBlip>
                <a:blip r:embed="rId6"/>
              </a:buBlip>
            </a:pPr>
            <a:r>
              <a:rPr lang="en-US"/>
              <a:t>Third level</a:t>
            </a:r>
          </a:p>
          <a:p>
            <a:pPr marL="304784" lvl="3" indent="-304784" algn="l" defTabSz="457178" rtl="0" eaLnBrk="1" latinLnBrk="0" hangingPunct="1">
              <a:spcBef>
                <a:spcPct val="20000"/>
              </a:spcBef>
              <a:buFontTx/>
              <a:buBlip>
                <a:blip r:embed="rId6"/>
              </a:buBlip>
            </a:pPr>
            <a:r>
              <a:rPr lang="en-US"/>
              <a:t>Fourth level</a:t>
            </a:r>
          </a:p>
          <a:p>
            <a:pPr marL="304784" lvl="4" indent="-304784" algn="l" defTabSz="457178" rtl="0" eaLnBrk="1" latinLnBrk="0" hangingPunct="1">
              <a:spcBef>
                <a:spcPct val="20000"/>
              </a:spcBef>
              <a:buFontTx/>
              <a:buBlip>
                <a:blip r:embed="rId6"/>
              </a:buBlip>
            </a:pPr>
            <a:r>
              <a:rPr lang="en-US"/>
              <a:t>Fifth level</a:t>
            </a:r>
          </a:p>
        </p:txBody>
      </p:sp>
      <p:sp>
        <p:nvSpPr>
          <p:cNvPr id="19" name="Text Placeholder 18"/>
          <p:cNvSpPr>
            <a:spLocks noGrp="1"/>
          </p:cNvSpPr>
          <p:nvPr>
            <p:ph type="body" sz="quarter" idx="13"/>
          </p:nvPr>
        </p:nvSpPr>
        <p:spPr>
          <a:xfrm>
            <a:off x="342900" y="634329"/>
            <a:ext cx="8442008" cy="318711"/>
          </a:xfrm>
          <a:prstGeom prst="rect">
            <a:avLst/>
          </a:prstGeom>
        </p:spPr>
        <p:txBody>
          <a:bodyPr/>
          <a:lstStyle>
            <a:lvl1pPr marL="0" indent="0">
              <a:buNone/>
              <a:defRPr>
                <a:solidFill>
                  <a:schemeClr val="bg1">
                    <a:lumMod val="50000"/>
                  </a:schemeClr>
                </a:solidFill>
              </a:defRPr>
            </a:lvl1pPr>
          </a:lstStyle>
          <a:p>
            <a:pPr lvl="0"/>
            <a:r>
              <a:rPr lang="en-US"/>
              <a:t>Click to edit Master text styles</a:t>
            </a:r>
          </a:p>
        </p:txBody>
      </p:sp>
      <p:sp>
        <p:nvSpPr>
          <p:cNvPr id="2" name="Slide Number Placeholder 1"/>
          <p:cNvSpPr>
            <a:spLocks noGrp="1"/>
          </p:cNvSpPr>
          <p:nvPr>
            <p:ph type="sldNum" sz="quarter" idx="14"/>
          </p:nvPr>
        </p:nvSpPr>
        <p:spPr/>
        <p:txBody>
          <a:bodyPr vert="horz" lIns="91440" tIns="45720" rIns="91440" bIns="45720" rtlCol="0" anchor="ctr"/>
          <a:lstStyle>
            <a:lvl1pPr algn="r">
              <a:defRPr lang="en-US" sz="1200" smtClean="0"/>
            </a:lvl1pPr>
          </a:lstStyle>
          <a:p>
            <a:fld id="{9EDC855F-5393-4ECC-82A4-1DDB6B23846B}" type="slidenum">
              <a:rPr lang="en-US" smtClean="0"/>
              <a:pPr/>
              <a:t>‹#›</a:t>
            </a:fld>
            <a:endParaRPr lang="en-US"/>
          </a:p>
        </p:txBody>
      </p:sp>
      <p:pic>
        <p:nvPicPr>
          <p:cNvPr id="3" name="Picture 2" descr="Icon&#10;&#10;Description automatically generated">
            <a:extLst>
              <a:ext uri="{FF2B5EF4-FFF2-40B4-BE49-F238E27FC236}">
                <a16:creationId xmlns:a16="http://schemas.microsoft.com/office/drawing/2014/main" id="{A2182933-BE1A-F3B4-D414-7F9B80378EDF}"/>
              </a:ext>
            </a:extLst>
          </p:cNvPr>
          <p:cNvPicPr>
            <a:picLocks noChangeAspect="1"/>
          </p:cNvPicPr>
          <p:nvPr/>
        </p:nvPicPr>
        <p:blipFill rotWithShape="1">
          <a:blip r:embed="rId7"/>
          <a:srcRect t="1" b="20723"/>
          <a:stretch/>
        </p:blipFill>
        <p:spPr>
          <a:xfrm>
            <a:off x="8077200" y="173938"/>
            <a:ext cx="885422" cy="206528"/>
          </a:xfrm>
          <a:prstGeom prst="rect">
            <a:avLst/>
          </a:prstGeom>
        </p:spPr>
      </p:pic>
    </p:spTree>
    <p:extLst>
      <p:ext uri="{BB962C8B-B14F-4D97-AF65-F5344CB8AC3E}">
        <p14:creationId xmlns:p14="http://schemas.microsoft.com/office/powerpoint/2010/main" val="30097916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2 Text Boxes">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1"/>
            </p:custDataLst>
            <p:extLst>
              <p:ext uri="{D42A27DB-BD31-4B8C-83A1-F6EECF244321}">
                <p14:modId xmlns:p14="http://schemas.microsoft.com/office/powerpoint/2010/main" val="1755678299"/>
              </p:ext>
            </p:extLst>
          </p:nvPr>
        </p:nvGraphicFramePr>
        <p:xfrm>
          <a:off x="2120" y="1588"/>
          <a:ext cx="2117"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6" name="Object 5" hidden="1"/>
                      <p:cNvPicPr/>
                      <p:nvPr/>
                    </p:nvPicPr>
                    <p:blipFill>
                      <a:blip r:embed="rId5"/>
                      <a:stretch>
                        <a:fillRect/>
                      </a:stretch>
                    </p:blipFill>
                    <p:spPr>
                      <a:xfrm>
                        <a:off x="2120" y="1588"/>
                        <a:ext cx="2117" cy="1588"/>
                      </a:xfrm>
                      <a:prstGeom prst="rect">
                        <a:avLst/>
                      </a:prstGeom>
                    </p:spPr>
                  </p:pic>
                </p:oleObj>
              </mc:Fallback>
            </mc:AlternateContent>
          </a:graphicData>
        </a:graphic>
      </p:graphicFrame>
      <p:sp>
        <p:nvSpPr>
          <p:cNvPr id="15" name="Rectangle 14" hidden="1"/>
          <p:cNvSpPr/>
          <p:nvPr>
            <p:custDataLst>
              <p:tags r:id="rId2"/>
            </p:custDataLst>
          </p:nvPr>
        </p:nvSpPr>
        <p:spPr>
          <a:xfrm>
            <a:off x="1" y="0"/>
            <a:ext cx="211667" cy="158750"/>
          </a:xfrm>
          <a:prstGeom prst="rect">
            <a:avLst/>
          </a:prstGeom>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marL="0" lvl="0" indent="0" algn="ctr" eaLnBrk="1">
              <a:lnSpc>
                <a:spcPct val="100000"/>
              </a:lnSpc>
              <a:spcBef>
                <a:spcPct val="0"/>
              </a:spcBef>
              <a:spcAft>
                <a:spcPct val="0"/>
              </a:spcAft>
            </a:pPr>
            <a:endParaRPr lang="en-US" sz="2133" b="1" i="0" baseline="0">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endParaRPr>
          </a:p>
        </p:txBody>
      </p:sp>
      <p:sp>
        <p:nvSpPr>
          <p:cNvPr id="21" name="Text Placeholder 16"/>
          <p:cNvSpPr>
            <a:spLocks noGrp="1"/>
          </p:cNvSpPr>
          <p:nvPr>
            <p:ph type="body" sz="quarter" idx="14"/>
          </p:nvPr>
        </p:nvSpPr>
        <p:spPr>
          <a:xfrm>
            <a:off x="343437" y="953042"/>
            <a:ext cx="4166841" cy="3641585"/>
          </a:xfrm>
          <a:prstGeom prst="rect">
            <a:avLst/>
          </a:prstGeom>
        </p:spPr>
        <p:txBody>
          <a:bodyPr/>
          <a:lstStyle>
            <a:lvl1pPr marL="304784" indent="-304784">
              <a:defRPr lang="en-US" sz="1333" kern="1200" dirty="0" smtClean="0">
                <a:solidFill>
                  <a:schemeClr val="accent1"/>
                </a:solidFill>
                <a:latin typeface="Verdana" panose="020B0604030504040204" pitchFamily="34" charset="0"/>
                <a:ea typeface="Verdana" panose="020B0604030504040204" pitchFamily="34" charset="0"/>
                <a:cs typeface="Verdana" panose="020B0604030504040204" pitchFamily="34" charset="0"/>
                <a:sym typeface="Arial" panose="020B0604020202020204" pitchFamily="34" charset="0"/>
              </a:defRPr>
            </a:lvl1pPr>
            <a:lvl2pPr marL="609570" indent="-304784">
              <a:defRPr sz="1333">
                <a:solidFill>
                  <a:schemeClr val="accent1"/>
                </a:solidFill>
              </a:defRPr>
            </a:lvl2pPr>
            <a:lvl3pPr marL="914354" indent="-304784">
              <a:defRPr sz="1200">
                <a:solidFill>
                  <a:schemeClr val="accent1"/>
                </a:solidFill>
              </a:defRPr>
            </a:lvl3pPr>
            <a:lvl4pPr marL="1219140" indent="-304784">
              <a:defRPr sz="1067">
                <a:solidFill>
                  <a:schemeClr val="accent1"/>
                </a:solidFill>
              </a:defRPr>
            </a:lvl4pPr>
            <a:lvl5pPr marL="1523925" indent="-304784">
              <a:defRPr sz="1067">
                <a:solidFill>
                  <a:schemeClr val="accent1"/>
                </a:solidFill>
              </a:defRPr>
            </a:lvl5pPr>
            <a:lvl6pPr marL="1828709" indent="-304784">
              <a:defRPr sz="800">
                <a:solidFill>
                  <a:schemeClr val="accent1"/>
                </a:solidFill>
              </a:defRPr>
            </a:lvl6pPr>
          </a:lstStyle>
          <a:p>
            <a:pPr marL="304784" lvl="0" indent="-304784" algn="l" defTabSz="457178" rtl="0" eaLnBrk="1" latinLnBrk="0" hangingPunct="1">
              <a:spcBef>
                <a:spcPct val="20000"/>
              </a:spcBef>
              <a:buFontTx/>
              <a:buBlip>
                <a:blip r:embed="rId6"/>
              </a:buBlip>
            </a:pPr>
            <a:r>
              <a:rPr lang="en-US"/>
              <a:t>Click to edit Master text styles</a:t>
            </a:r>
          </a:p>
          <a:p>
            <a:pPr marL="304784" lvl="1" indent="-304784" algn="l" defTabSz="457178" rtl="0" eaLnBrk="1" latinLnBrk="0" hangingPunct="1">
              <a:spcBef>
                <a:spcPct val="20000"/>
              </a:spcBef>
              <a:buFontTx/>
              <a:buBlip>
                <a:blip r:embed="rId6"/>
              </a:buBlip>
            </a:pPr>
            <a:r>
              <a:rPr lang="en-US"/>
              <a:t>Second level</a:t>
            </a:r>
          </a:p>
          <a:p>
            <a:pPr marL="304784" lvl="2" indent="-304784" algn="l" defTabSz="457178" rtl="0" eaLnBrk="1" latinLnBrk="0" hangingPunct="1">
              <a:spcBef>
                <a:spcPct val="20000"/>
              </a:spcBef>
              <a:buFontTx/>
              <a:buBlip>
                <a:blip r:embed="rId6"/>
              </a:buBlip>
            </a:pPr>
            <a:r>
              <a:rPr lang="en-US"/>
              <a:t>Third level</a:t>
            </a:r>
          </a:p>
          <a:p>
            <a:pPr marL="304784" lvl="3" indent="-304784" algn="l" defTabSz="457178" rtl="0" eaLnBrk="1" latinLnBrk="0" hangingPunct="1">
              <a:spcBef>
                <a:spcPct val="20000"/>
              </a:spcBef>
              <a:buFontTx/>
              <a:buBlip>
                <a:blip r:embed="rId6"/>
              </a:buBlip>
            </a:pPr>
            <a:r>
              <a:rPr lang="en-US"/>
              <a:t>Fourth level</a:t>
            </a:r>
          </a:p>
          <a:p>
            <a:pPr marL="304784" lvl="4" indent="-304784" algn="l" defTabSz="457178" rtl="0" eaLnBrk="1" latinLnBrk="0" hangingPunct="1">
              <a:spcBef>
                <a:spcPct val="20000"/>
              </a:spcBef>
              <a:buFontTx/>
              <a:buBlip>
                <a:blip r:embed="rId6"/>
              </a:buBlip>
            </a:pPr>
            <a:r>
              <a:rPr lang="en-US"/>
              <a:t>Fifth level</a:t>
            </a:r>
          </a:p>
        </p:txBody>
      </p:sp>
      <p:sp>
        <p:nvSpPr>
          <p:cNvPr id="22" name="Text Placeholder 16"/>
          <p:cNvSpPr>
            <a:spLocks noGrp="1"/>
          </p:cNvSpPr>
          <p:nvPr>
            <p:ph type="body" sz="quarter" idx="15"/>
          </p:nvPr>
        </p:nvSpPr>
        <p:spPr>
          <a:xfrm>
            <a:off x="4618074" y="953042"/>
            <a:ext cx="4166841" cy="3641585"/>
          </a:xfrm>
          <a:prstGeom prst="rect">
            <a:avLst/>
          </a:prstGeom>
        </p:spPr>
        <p:txBody>
          <a:bodyPr/>
          <a:lstStyle>
            <a:lvl1pPr marL="304784" indent="-304784">
              <a:defRPr lang="en-US" sz="1333" kern="1200" dirty="0" smtClean="0">
                <a:solidFill>
                  <a:schemeClr val="accent1"/>
                </a:solidFill>
                <a:latin typeface="Verdana" panose="020B0604030504040204" pitchFamily="34" charset="0"/>
                <a:ea typeface="Verdana" panose="020B0604030504040204" pitchFamily="34" charset="0"/>
                <a:cs typeface="Verdana" panose="020B0604030504040204" pitchFamily="34" charset="0"/>
                <a:sym typeface="Arial" panose="020B0604020202020204" pitchFamily="34" charset="0"/>
              </a:defRPr>
            </a:lvl1pPr>
            <a:lvl2pPr marL="609570" indent="-304784">
              <a:defRPr sz="1333">
                <a:solidFill>
                  <a:schemeClr val="accent1"/>
                </a:solidFill>
              </a:defRPr>
            </a:lvl2pPr>
            <a:lvl3pPr marL="914354" indent="-304784">
              <a:defRPr sz="1200">
                <a:solidFill>
                  <a:schemeClr val="accent1"/>
                </a:solidFill>
              </a:defRPr>
            </a:lvl3pPr>
            <a:lvl4pPr marL="1219140" indent="-304784">
              <a:defRPr sz="1067">
                <a:solidFill>
                  <a:schemeClr val="accent1"/>
                </a:solidFill>
              </a:defRPr>
            </a:lvl4pPr>
            <a:lvl5pPr marL="1523925" indent="-304784">
              <a:defRPr sz="1067">
                <a:solidFill>
                  <a:schemeClr val="accent1"/>
                </a:solidFill>
              </a:defRPr>
            </a:lvl5pPr>
            <a:lvl6pPr marL="1828709" indent="-304784">
              <a:defRPr sz="800">
                <a:solidFill>
                  <a:schemeClr val="accent1"/>
                </a:solidFill>
              </a:defRPr>
            </a:lvl6pPr>
          </a:lstStyle>
          <a:p>
            <a:pPr marL="304784" lvl="0" indent="-304784" algn="l" defTabSz="457178" rtl="0" eaLnBrk="1" latinLnBrk="0" hangingPunct="1">
              <a:spcBef>
                <a:spcPct val="20000"/>
              </a:spcBef>
              <a:buFontTx/>
              <a:buBlip>
                <a:blip r:embed="rId6"/>
              </a:buBlip>
            </a:pPr>
            <a:r>
              <a:rPr lang="en-US"/>
              <a:t>Click to edit Master text styles</a:t>
            </a:r>
          </a:p>
          <a:p>
            <a:pPr marL="304784" lvl="1" indent="-304784" algn="l" defTabSz="457178" rtl="0" eaLnBrk="1" latinLnBrk="0" hangingPunct="1">
              <a:spcBef>
                <a:spcPct val="20000"/>
              </a:spcBef>
              <a:buFontTx/>
              <a:buBlip>
                <a:blip r:embed="rId6"/>
              </a:buBlip>
            </a:pPr>
            <a:r>
              <a:rPr lang="en-US"/>
              <a:t>Second level</a:t>
            </a:r>
          </a:p>
          <a:p>
            <a:pPr marL="304784" lvl="2" indent="-304784" algn="l" defTabSz="457178" rtl="0" eaLnBrk="1" latinLnBrk="0" hangingPunct="1">
              <a:spcBef>
                <a:spcPct val="20000"/>
              </a:spcBef>
              <a:buFontTx/>
              <a:buBlip>
                <a:blip r:embed="rId6"/>
              </a:buBlip>
            </a:pPr>
            <a:r>
              <a:rPr lang="en-US"/>
              <a:t>Third level</a:t>
            </a:r>
          </a:p>
          <a:p>
            <a:pPr marL="304784" lvl="3" indent="-304784" algn="l" defTabSz="457178" rtl="0" eaLnBrk="1" latinLnBrk="0" hangingPunct="1">
              <a:spcBef>
                <a:spcPct val="20000"/>
              </a:spcBef>
              <a:buFontTx/>
              <a:buBlip>
                <a:blip r:embed="rId6"/>
              </a:buBlip>
            </a:pPr>
            <a:r>
              <a:rPr lang="en-US"/>
              <a:t>Fourth level</a:t>
            </a:r>
          </a:p>
          <a:p>
            <a:pPr marL="304784" lvl="4" indent="-304784" algn="l" defTabSz="457178" rtl="0" eaLnBrk="1" latinLnBrk="0" hangingPunct="1">
              <a:spcBef>
                <a:spcPct val="20000"/>
              </a:spcBef>
              <a:buFontTx/>
              <a:buBlip>
                <a:blip r:embed="rId6"/>
              </a:buBlip>
            </a:pPr>
            <a:r>
              <a:rPr lang="en-US"/>
              <a:t>Fifth level</a:t>
            </a:r>
          </a:p>
        </p:txBody>
      </p:sp>
      <p:sp>
        <p:nvSpPr>
          <p:cNvPr id="26" name="Title 13"/>
          <p:cNvSpPr>
            <a:spLocks noGrp="1"/>
          </p:cNvSpPr>
          <p:nvPr>
            <p:ph type="title"/>
          </p:nvPr>
        </p:nvSpPr>
        <p:spPr>
          <a:xfrm>
            <a:off x="343439" y="99770"/>
            <a:ext cx="7395511" cy="534556"/>
          </a:xfrm>
          <a:prstGeom prst="rect">
            <a:avLst/>
          </a:prstGeom>
        </p:spPr>
        <p:txBody>
          <a:bodyPr>
            <a:noAutofit/>
          </a:bodyPr>
          <a:lstStyle>
            <a:lvl1pPr>
              <a:defRPr sz="2133"/>
            </a:lvl1pPr>
          </a:lstStyle>
          <a:p>
            <a:r>
              <a:rPr lang="en-US"/>
              <a:t>Click to edit Master title style</a:t>
            </a:r>
          </a:p>
        </p:txBody>
      </p:sp>
      <p:sp>
        <p:nvSpPr>
          <p:cNvPr id="27" name="Text Placeholder 18"/>
          <p:cNvSpPr>
            <a:spLocks noGrp="1"/>
          </p:cNvSpPr>
          <p:nvPr>
            <p:ph type="body" sz="quarter" idx="13"/>
          </p:nvPr>
        </p:nvSpPr>
        <p:spPr>
          <a:xfrm>
            <a:off x="342900" y="634329"/>
            <a:ext cx="8442008" cy="318711"/>
          </a:xfrm>
          <a:prstGeom prst="rect">
            <a:avLst/>
          </a:prstGeom>
        </p:spPr>
        <p:txBody>
          <a:bodyPr/>
          <a:lstStyle>
            <a:lvl1pPr marL="0" indent="0">
              <a:buNone/>
              <a:defRPr>
                <a:solidFill>
                  <a:schemeClr val="bg1">
                    <a:lumMod val="50000"/>
                  </a:schemeClr>
                </a:solidFill>
              </a:defRPr>
            </a:lvl1pPr>
          </a:lstStyle>
          <a:p>
            <a:pPr lvl="0"/>
            <a:r>
              <a:rPr lang="en-US"/>
              <a:t>Click to edit Master text styles</a:t>
            </a:r>
          </a:p>
        </p:txBody>
      </p:sp>
      <p:sp>
        <p:nvSpPr>
          <p:cNvPr id="2" name="Slide Number Placeholder 1"/>
          <p:cNvSpPr>
            <a:spLocks noGrp="1"/>
          </p:cNvSpPr>
          <p:nvPr>
            <p:ph type="sldNum" sz="quarter" idx="16"/>
          </p:nvPr>
        </p:nvSpPr>
        <p:spPr/>
        <p:txBody>
          <a:bodyPr vert="horz" lIns="91440" tIns="45720" rIns="91440" bIns="45720" rtlCol="0" anchor="ctr"/>
          <a:lstStyle>
            <a:lvl1pPr algn="r">
              <a:defRPr lang="en-US" sz="1200" smtClean="0"/>
            </a:lvl1pPr>
          </a:lstStyle>
          <a:p>
            <a:fld id="{9EDC855F-5393-4ECC-82A4-1DDB6B23846B}" type="slidenum">
              <a:rPr lang="en-US" smtClean="0"/>
              <a:pPr/>
              <a:t>‹#›</a:t>
            </a:fld>
            <a:endParaRPr lang="en-US"/>
          </a:p>
        </p:txBody>
      </p:sp>
      <p:pic>
        <p:nvPicPr>
          <p:cNvPr id="3" name="Picture 2" descr="Icon&#10;&#10;Description automatically generated">
            <a:extLst>
              <a:ext uri="{FF2B5EF4-FFF2-40B4-BE49-F238E27FC236}">
                <a16:creationId xmlns:a16="http://schemas.microsoft.com/office/drawing/2014/main" id="{F2FEC2E1-2E42-2853-29CF-1BB9968C4057}"/>
              </a:ext>
            </a:extLst>
          </p:cNvPr>
          <p:cNvPicPr>
            <a:picLocks noChangeAspect="1"/>
          </p:cNvPicPr>
          <p:nvPr/>
        </p:nvPicPr>
        <p:blipFill rotWithShape="1">
          <a:blip r:embed="rId7"/>
          <a:srcRect t="1" b="20723"/>
          <a:stretch/>
        </p:blipFill>
        <p:spPr>
          <a:xfrm>
            <a:off x="8077200" y="173938"/>
            <a:ext cx="885422" cy="206528"/>
          </a:xfrm>
          <a:prstGeom prst="rect">
            <a:avLst/>
          </a:prstGeom>
        </p:spPr>
      </p:pic>
    </p:spTree>
    <p:extLst>
      <p:ext uri="{BB962C8B-B14F-4D97-AF65-F5344CB8AC3E}">
        <p14:creationId xmlns:p14="http://schemas.microsoft.com/office/powerpoint/2010/main" val="6418035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hart Right">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1"/>
            </p:custDataLst>
            <p:extLst>
              <p:ext uri="{D42A27DB-BD31-4B8C-83A1-F6EECF244321}">
                <p14:modId xmlns:p14="http://schemas.microsoft.com/office/powerpoint/2010/main" val="1435878228"/>
              </p:ext>
            </p:extLst>
          </p:nvPr>
        </p:nvGraphicFramePr>
        <p:xfrm>
          <a:off x="2120" y="1588"/>
          <a:ext cx="2117"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6" name="Object 5" hidden="1"/>
                      <p:cNvPicPr/>
                      <p:nvPr/>
                    </p:nvPicPr>
                    <p:blipFill>
                      <a:blip r:embed="rId5"/>
                      <a:stretch>
                        <a:fillRect/>
                      </a:stretch>
                    </p:blipFill>
                    <p:spPr>
                      <a:xfrm>
                        <a:off x="2120" y="1588"/>
                        <a:ext cx="2117" cy="1588"/>
                      </a:xfrm>
                      <a:prstGeom prst="rect">
                        <a:avLst/>
                      </a:prstGeom>
                    </p:spPr>
                  </p:pic>
                </p:oleObj>
              </mc:Fallback>
            </mc:AlternateContent>
          </a:graphicData>
        </a:graphic>
      </p:graphicFrame>
      <p:sp>
        <p:nvSpPr>
          <p:cNvPr id="15" name="Rectangle 14" hidden="1"/>
          <p:cNvSpPr/>
          <p:nvPr>
            <p:custDataLst>
              <p:tags r:id="rId2"/>
            </p:custDataLst>
          </p:nvPr>
        </p:nvSpPr>
        <p:spPr>
          <a:xfrm>
            <a:off x="1" y="0"/>
            <a:ext cx="211667" cy="158750"/>
          </a:xfrm>
          <a:prstGeom prst="rect">
            <a:avLst/>
          </a:prstGeom>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marL="0" lvl="0" indent="0" algn="ctr" eaLnBrk="1">
              <a:lnSpc>
                <a:spcPct val="100000"/>
              </a:lnSpc>
              <a:spcBef>
                <a:spcPct val="0"/>
              </a:spcBef>
              <a:spcAft>
                <a:spcPct val="0"/>
              </a:spcAft>
            </a:pPr>
            <a:endParaRPr lang="en-US" sz="2133" b="1" i="0" baseline="0">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endParaRPr>
          </a:p>
        </p:txBody>
      </p:sp>
      <p:sp>
        <p:nvSpPr>
          <p:cNvPr id="21" name="Text Placeholder 16"/>
          <p:cNvSpPr>
            <a:spLocks noGrp="1"/>
          </p:cNvSpPr>
          <p:nvPr>
            <p:ph type="body" sz="quarter" idx="14"/>
          </p:nvPr>
        </p:nvSpPr>
        <p:spPr>
          <a:xfrm>
            <a:off x="343437" y="953042"/>
            <a:ext cx="4166841" cy="3641585"/>
          </a:xfrm>
          <a:prstGeom prst="rect">
            <a:avLst/>
          </a:prstGeom>
        </p:spPr>
        <p:txBody>
          <a:bodyPr/>
          <a:lstStyle>
            <a:lvl1pPr marL="304784" indent="-304784">
              <a:defRPr lang="en-US" sz="1333" kern="1200" dirty="0" smtClean="0">
                <a:solidFill>
                  <a:schemeClr val="accent1"/>
                </a:solidFill>
                <a:latin typeface="Verdana" panose="020B0604030504040204" pitchFamily="34" charset="0"/>
                <a:ea typeface="Verdana" panose="020B0604030504040204" pitchFamily="34" charset="0"/>
                <a:cs typeface="Verdana" panose="020B0604030504040204" pitchFamily="34" charset="0"/>
                <a:sym typeface="Arial" panose="020B0604020202020204" pitchFamily="34" charset="0"/>
              </a:defRPr>
            </a:lvl1pPr>
            <a:lvl2pPr marL="609570" indent="-304784">
              <a:defRPr sz="1333">
                <a:solidFill>
                  <a:schemeClr val="accent1"/>
                </a:solidFill>
              </a:defRPr>
            </a:lvl2pPr>
            <a:lvl3pPr marL="914354" indent="-304784">
              <a:defRPr sz="1200">
                <a:solidFill>
                  <a:schemeClr val="accent1"/>
                </a:solidFill>
              </a:defRPr>
            </a:lvl3pPr>
            <a:lvl4pPr marL="1219140" indent="-304784">
              <a:defRPr sz="1067">
                <a:solidFill>
                  <a:schemeClr val="accent1"/>
                </a:solidFill>
              </a:defRPr>
            </a:lvl4pPr>
            <a:lvl5pPr marL="1523925" indent="-304784">
              <a:defRPr sz="1067">
                <a:solidFill>
                  <a:schemeClr val="accent1"/>
                </a:solidFill>
              </a:defRPr>
            </a:lvl5pPr>
            <a:lvl6pPr marL="1828709" indent="-304784">
              <a:defRPr sz="800">
                <a:solidFill>
                  <a:schemeClr val="accent1"/>
                </a:solidFill>
              </a:defRPr>
            </a:lvl6pPr>
          </a:lstStyle>
          <a:p>
            <a:pPr marL="304784" lvl="0" indent="-304784" algn="l" defTabSz="457178" rtl="0" eaLnBrk="1" latinLnBrk="0" hangingPunct="1">
              <a:spcBef>
                <a:spcPct val="20000"/>
              </a:spcBef>
              <a:buFontTx/>
              <a:buBlip>
                <a:blip r:embed="rId6"/>
              </a:buBlip>
            </a:pPr>
            <a:r>
              <a:rPr lang="en-US"/>
              <a:t>Click to edit Master text styles</a:t>
            </a:r>
          </a:p>
          <a:p>
            <a:pPr marL="304784" lvl="1" indent="-304784" algn="l" defTabSz="457178" rtl="0" eaLnBrk="1" latinLnBrk="0" hangingPunct="1">
              <a:spcBef>
                <a:spcPct val="20000"/>
              </a:spcBef>
              <a:buFontTx/>
              <a:buBlip>
                <a:blip r:embed="rId6"/>
              </a:buBlip>
            </a:pPr>
            <a:r>
              <a:rPr lang="en-US"/>
              <a:t>Second level</a:t>
            </a:r>
          </a:p>
          <a:p>
            <a:pPr marL="304784" lvl="2" indent="-304784" algn="l" defTabSz="457178" rtl="0" eaLnBrk="1" latinLnBrk="0" hangingPunct="1">
              <a:spcBef>
                <a:spcPct val="20000"/>
              </a:spcBef>
              <a:buFontTx/>
              <a:buBlip>
                <a:blip r:embed="rId6"/>
              </a:buBlip>
            </a:pPr>
            <a:r>
              <a:rPr lang="en-US"/>
              <a:t>Third level</a:t>
            </a:r>
          </a:p>
          <a:p>
            <a:pPr marL="304784" lvl="3" indent="-304784" algn="l" defTabSz="457178" rtl="0" eaLnBrk="1" latinLnBrk="0" hangingPunct="1">
              <a:spcBef>
                <a:spcPct val="20000"/>
              </a:spcBef>
              <a:buFontTx/>
              <a:buBlip>
                <a:blip r:embed="rId6"/>
              </a:buBlip>
            </a:pPr>
            <a:r>
              <a:rPr lang="en-US"/>
              <a:t>Fourth level</a:t>
            </a:r>
          </a:p>
          <a:p>
            <a:pPr marL="304784" lvl="4" indent="-304784" algn="l" defTabSz="457178" rtl="0" eaLnBrk="1" latinLnBrk="0" hangingPunct="1">
              <a:spcBef>
                <a:spcPct val="20000"/>
              </a:spcBef>
              <a:buFontTx/>
              <a:buBlip>
                <a:blip r:embed="rId6"/>
              </a:buBlip>
            </a:pPr>
            <a:r>
              <a:rPr lang="en-US"/>
              <a:t>Fifth level</a:t>
            </a:r>
          </a:p>
        </p:txBody>
      </p:sp>
      <p:sp>
        <p:nvSpPr>
          <p:cNvPr id="12" name="Chart Placeholder 4"/>
          <p:cNvSpPr>
            <a:spLocks noGrp="1"/>
          </p:cNvSpPr>
          <p:nvPr>
            <p:ph type="chart" sz="quarter" idx="16"/>
          </p:nvPr>
        </p:nvSpPr>
        <p:spPr>
          <a:xfrm>
            <a:off x="4618074" y="953037"/>
            <a:ext cx="4166841" cy="3642122"/>
          </a:xfrm>
          <a:prstGeom prst="rect">
            <a:avLst/>
          </a:prstGeom>
        </p:spPr>
        <p:txBody>
          <a:bodyPr/>
          <a:lstStyle>
            <a:lvl1pPr>
              <a:defRPr sz="1400">
                <a:solidFill>
                  <a:schemeClr val="accent1"/>
                </a:solidFill>
              </a:defRPr>
            </a:lvl1pPr>
          </a:lstStyle>
          <a:p>
            <a:r>
              <a:rPr lang="en-US"/>
              <a:t>Click icon to add chart</a:t>
            </a:r>
          </a:p>
        </p:txBody>
      </p:sp>
      <p:sp>
        <p:nvSpPr>
          <p:cNvPr id="18" name="Title 13"/>
          <p:cNvSpPr>
            <a:spLocks noGrp="1"/>
          </p:cNvSpPr>
          <p:nvPr>
            <p:ph type="title"/>
          </p:nvPr>
        </p:nvSpPr>
        <p:spPr>
          <a:xfrm>
            <a:off x="343439" y="99770"/>
            <a:ext cx="7395511" cy="534556"/>
          </a:xfrm>
          <a:prstGeom prst="rect">
            <a:avLst/>
          </a:prstGeom>
        </p:spPr>
        <p:txBody>
          <a:bodyPr>
            <a:noAutofit/>
          </a:bodyPr>
          <a:lstStyle>
            <a:lvl1pPr>
              <a:defRPr sz="2133"/>
            </a:lvl1pPr>
          </a:lstStyle>
          <a:p>
            <a:r>
              <a:rPr lang="en-US"/>
              <a:t>Click to edit Master title style</a:t>
            </a:r>
          </a:p>
        </p:txBody>
      </p:sp>
      <p:sp>
        <p:nvSpPr>
          <p:cNvPr id="19" name="Text Placeholder 18"/>
          <p:cNvSpPr>
            <a:spLocks noGrp="1"/>
          </p:cNvSpPr>
          <p:nvPr>
            <p:ph type="body" sz="quarter" idx="13"/>
          </p:nvPr>
        </p:nvSpPr>
        <p:spPr>
          <a:xfrm>
            <a:off x="342900" y="634329"/>
            <a:ext cx="8442008" cy="318711"/>
          </a:xfrm>
          <a:prstGeom prst="rect">
            <a:avLst/>
          </a:prstGeom>
        </p:spPr>
        <p:txBody>
          <a:bodyPr/>
          <a:lstStyle>
            <a:lvl1pPr marL="0" indent="0">
              <a:buNone/>
              <a:defRPr>
                <a:solidFill>
                  <a:schemeClr val="bg1">
                    <a:lumMod val="50000"/>
                  </a:schemeClr>
                </a:solidFill>
              </a:defRPr>
            </a:lvl1pPr>
          </a:lstStyle>
          <a:p>
            <a:pPr lvl="0"/>
            <a:r>
              <a:rPr lang="en-US"/>
              <a:t>Click to edit Master text styles</a:t>
            </a:r>
          </a:p>
        </p:txBody>
      </p:sp>
      <p:sp>
        <p:nvSpPr>
          <p:cNvPr id="2" name="Slide Number Placeholder 1"/>
          <p:cNvSpPr>
            <a:spLocks noGrp="1"/>
          </p:cNvSpPr>
          <p:nvPr>
            <p:ph type="sldNum" sz="quarter" idx="17"/>
          </p:nvPr>
        </p:nvSpPr>
        <p:spPr/>
        <p:txBody>
          <a:bodyPr vert="horz" lIns="91440" tIns="45720" rIns="91440" bIns="45720" rtlCol="0" anchor="ctr"/>
          <a:lstStyle>
            <a:lvl1pPr algn="r">
              <a:defRPr lang="en-US" sz="1200" smtClean="0"/>
            </a:lvl1pPr>
          </a:lstStyle>
          <a:p>
            <a:fld id="{9EDC855F-5393-4ECC-82A4-1DDB6B23846B}" type="slidenum">
              <a:rPr lang="en-US" smtClean="0"/>
              <a:pPr/>
              <a:t>‹#›</a:t>
            </a:fld>
            <a:endParaRPr lang="en-US"/>
          </a:p>
        </p:txBody>
      </p:sp>
      <p:pic>
        <p:nvPicPr>
          <p:cNvPr id="3" name="Picture 2" descr="Icon&#10;&#10;Description automatically generated">
            <a:extLst>
              <a:ext uri="{FF2B5EF4-FFF2-40B4-BE49-F238E27FC236}">
                <a16:creationId xmlns:a16="http://schemas.microsoft.com/office/drawing/2014/main" id="{5FC2B7B3-93F9-8969-3A4F-499382D08748}"/>
              </a:ext>
            </a:extLst>
          </p:cNvPr>
          <p:cNvPicPr>
            <a:picLocks noChangeAspect="1"/>
          </p:cNvPicPr>
          <p:nvPr/>
        </p:nvPicPr>
        <p:blipFill rotWithShape="1">
          <a:blip r:embed="rId7"/>
          <a:srcRect t="1" b="20723"/>
          <a:stretch/>
        </p:blipFill>
        <p:spPr>
          <a:xfrm>
            <a:off x="8077200" y="173938"/>
            <a:ext cx="885422" cy="206528"/>
          </a:xfrm>
          <a:prstGeom prst="rect">
            <a:avLst/>
          </a:prstGeom>
        </p:spPr>
      </p:pic>
    </p:spTree>
    <p:extLst>
      <p:ext uri="{BB962C8B-B14F-4D97-AF65-F5344CB8AC3E}">
        <p14:creationId xmlns:p14="http://schemas.microsoft.com/office/powerpoint/2010/main" val="25484532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hart Left">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1"/>
            </p:custDataLst>
          </p:nvPr>
        </p:nvGraphicFramePr>
        <p:xfrm>
          <a:off x="2120" y="1588"/>
          <a:ext cx="2117"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6" name="Object 5" hidden="1"/>
                      <p:cNvPicPr/>
                      <p:nvPr/>
                    </p:nvPicPr>
                    <p:blipFill>
                      <a:blip r:embed="rId5"/>
                      <a:stretch>
                        <a:fillRect/>
                      </a:stretch>
                    </p:blipFill>
                    <p:spPr>
                      <a:xfrm>
                        <a:off x="2120" y="1588"/>
                        <a:ext cx="2117" cy="1588"/>
                      </a:xfrm>
                      <a:prstGeom prst="rect">
                        <a:avLst/>
                      </a:prstGeom>
                    </p:spPr>
                  </p:pic>
                </p:oleObj>
              </mc:Fallback>
            </mc:AlternateContent>
          </a:graphicData>
        </a:graphic>
      </p:graphicFrame>
      <p:sp>
        <p:nvSpPr>
          <p:cNvPr id="15" name="Rectangle 14" hidden="1"/>
          <p:cNvSpPr/>
          <p:nvPr>
            <p:custDataLst>
              <p:tags r:id="rId2"/>
            </p:custDataLst>
          </p:nvPr>
        </p:nvSpPr>
        <p:spPr>
          <a:xfrm>
            <a:off x="1" y="0"/>
            <a:ext cx="211667" cy="158750"/>
          </a:xfrm>
          <a:prstGeom prst="rect">
            <a:avLst/>
          </a:prstGeom>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marL="0" lvl="0" indent="0" algn="ctr" eaLnBrk="1">
              <a:lnSpc>
                <a:spcPct val="100000"/>
              </a:lnSpc>
              <a:spcBef>
                <a:spcPct val="0"/>
              </a:spcBef>
              <a:spcAft>
                <a:spcPct val="0"/>
              </a:spcAft>
            </a:pPr>
            <a:endParaRPr lang="en-US" sz="2133" b="1" i="0" baseline="0">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endParaRPr>
          </a:p>
        </p:txBody>
      </p:sp>
      <p:sp>
        <p:nvSpPr>
          <p:cNvPr id="21" name="Text Placeholder 16"/>
          <p:cNvSpPr>
            <a:spLocks noGrp="1"/>
          </p:cNvSpPr>
          <p:nvPr>
            <p:ph type="body" sz="quarter" idx="14"/>
          </p:nvPr>
        </p:nvSpPr>
        <p:spPr>
          <a:xfrm>
            <a:off x="4618070" y="953037"/>
            <a:ext cx="4166841" cy="3642122"/>
          </a:xfrm>
          <a:prstGeom prst="rect">
            <a:avLst/>
          </a:prstGeom>
        </p:spPr>
        <p:txBody>
          <a:bodyPr/>
          <a:lstStyle>
            <a:lvl1pPr marL="304784" indent="-304784">
              <a:defRPr lang="en-US" sz="1333" kern="1200" dirty="0" smtClean="0">
                <a:solidFill>
                  <a:schemeClr val="accent1"/>
                </a:solidFill>
                <a:latin typeface="Verdana" panose="020B0604030504040204" pitchFamily="34" charset="0"/>
                <a:ea typeface="Verdana" panose="020B0604030504040204" pitchFamily="34" charset="0"/>
                <a:cs typeface="Verdana" panose="020B0604030504040204" pitchFamily="34" charset="0"/>
                <a:sym typeface="Arial" panose="020B0604020202020204" pitchFamily="34" charset="0"/>
              </a:defRPr>
            </a:lvl1pPr>
            <a:lvl2pPr marL="609570" indent="-304784">
              <a:defRPr sz="1333">
                <a:solidFill>
                  <a:schemeClr val="accent1"/>
                </a:solidFill>
              </a:defRPr>
            </a:lvl2pPr>
            <a:lvl3pPr marL="914354" indent="-304784">
              <a:defRPr sz="1200">
                <a:solidFill>
                  <a:schemeClr val="accent1"/>
                </a:solidFill>
              </a:defRPr>
            </a:lvl3pPr>
            <a:lvl4pPr marL="1219140" indent="-304784">
              <a:defRPr sz="1067">
                <a:solidFill>
                  <a:schemeClr val="accent1"/>
                </a:solidFill>
              </a:defRPr>
            </a:lvl4pPr>
            <a:lvl5pPr marL="1523925" indent="-304784">
              <a:defRPr sz="1067">
                <a:solidFill>
                  <a:schemeClr val="accent1"/>
                </a:solidFill>
              </a:defRPr>
            </a:lvl5pPr>
            <a:lvl6pPr marL="1828709" indent="-304784">
              <a:defRPr sz="800">
                <a:solidFill>
                  <a:schemeClr val="accent1"/>
                </a:solidFill>
              </a:defRPr>
            </a:lvl6pPr>
          </a:lstStyle>
          <a:p>
            <a:pPr marL="304784" lvl="0" indent="-304784" algn="l" defTabSz="457178" rtl="0" eaLnBrk="1" latinLnBrk="0" hangingPunct="1">
              <a:spcBef>
                <a:spcPct val="20000"/>
              </a:spcBef>
              <a:buFontTx/>
              <a:buBlip>
                <a:blip r:embed="rId6"/>
              </a:buBlip>
            </a:pPr>
            <a:r>
              <a:rPr lang="en-US"/>
              <a:t>Click to edit Master text styles</a:t>
            </a:r>
          </a:p>
          <a:p>
            <a:pPr marL="304784" lvl="1" indent="-304784" algn="l" defTabSz="457178" rtl="0" eaLnBrk="1" latinLnBrk="0" hangingPunct="1">
              <a:spcBef>
                <a:spcPct val="20000"/>
              </a:spcBef>
              <a:buFontTx/>
              <a:buBlip>
                <a:blip r:embed="rId6"/>
              </a:buBlip>
            </a:pPr>
            <a:r>
              <a:rPr lang="en-US"/>
              <a:t>Second level</a:t>
            </a:r>
          </a:p>
          <a:p>
            <a:pPr marL="304784" lvl="2" indent="-304784" algn="l" defTabSz="457178" rtl="0" eaLnBrk="1" latinLnBrk="0" hangingPunct="1">
              <a:spcBef>
                <a:spcPct val="20000"/>
              </a:spcBef>
              <a:buFontTx/>
              <a:buBlip>
                <a:blip r:embed="rId6"/>
              </a:buBlip>
            </a:pPr>
            <a:r>
              <a:rPr lang="en-US"/>
              <a:t>Third level</a:t>
            </a:r>
          </a:p>
          <a:p>
            <a:pPr marL="304784" lvl="3" indent="-304784" algn="l" defTabSz="457178" rtl="0" eaLnBrk="1" latinLnBrk="0" hangingPunct="1">
              <a:spcBef>
                <a:spcPct val="20000"/>
              </a:spcBef>
              <a:buFontTx/>
              <a:buBlip>
                <a:blip r:embed="rId6"/>
              </a:buBlip>
            </a:pPr>
            <a:r>
              <a:rPr lang="en-US"/>
              <a:t>Fourth level</a:t>
            </a:r>
          </a:p>
          <a:p>
            <a:pPr marL="304784" lvl="4" indent="-304784" algn="l" defTabSz="457178" rtl="0" eaLnBrk="1" latinLnBrk="0" hangingPunct="1">
              <a:spcBef>
                <a:spcPct val="20000"/>
              </a:spcBef>
              <a:buFontTx/>
              <a:buBlip>
                <a:blip r:embed="rId6"/>
              </a:buBlip>
            </a:pPr>
            <a:r>
              <a:rPr lang="en-US"/>
              <a:t>Fifth level</a:t>
            </a:r>
          </a:p>
        </p:txBody>
      </p:sp>
      <p:sp>
        <p:nvSpPr>
          <p:cNvPr id="12" name="Chart Placeholder 4"/>
          <p:cNvSpPr>
            <a:spLocks noGrp="1"/>
          </p:cNvSpPr>
          <p:nvPr>
            <p:ph type="chart" sz="quarter" idx="16"/>
          </p:nvPr>
        </p:nvSpPr>
        <p:spPr>
          <a:xfrm>
            <a:off x="343440" y="953037"/>
            <a:ext cx="4166841" cy="3642122"/>
          </a:xfrm>
          <a:prstGeom prst="rect">
            <a:avLst/>
          </a:prstGeom>
        </p:spPr>
        <p:txBody>
          <a:bodyPr/>
          <a:lstStyle>
            <a:lvl1pPr>
              <a:defRPr sz="1400">
                <a:solidFill>
                  <a:schemeClr val="accent1"/>
                </a:solidFill>
              </a:defRPr>
            </a:lvl1pPr>
          </a:lstStyle>
          <a:p>
            <a:r>
              <a:rPr lang="en-US"/>
              <a:t>Click icon to add chart</a:t>
            </a:r>
          </a:p>
        </p:txBody>
      </p:sp>
      <p:sp>
        <p:nvSpPr>
          <p:cNvPr id="18" name="Title 13"/>
          <p:cNvSpPr>
            <a:spLocks noGrp="1"/>
          </p:cNvSpPr>
          <p:nvPr>
            <p:ph type="title"/>
          </p:nvPr>
        </p:nvSpPr>
        <p:spPr>
          <a:xfrm>
            <a:off x="343439" y="99770"/>
            <a:ext cx="7395511" cy="534556"/>
          </a:xfrm>
          <a:prstGeom prst="rect">
            <a:avLst/>
          </a:prstGeom>
        </p:spPr>
        <p:txBody>
          <a:bodyPr>
            <a:noAutofit/>
          </a:bodyPr>
          <a:lstStyle>
            <a:lvl1pPr>
              <a:defRPr sz="2133"/>
            </a:lvl1pPr>
          </a:lstStyle>
          <a:p>
            <a:r>
              <a:rPr lang="en-US"/>
              <a:t>Click to edit Master title style</a:t>
            </a:r>
          </a:p>
        </p:txBody>
      </p:sp>
      <p:sp>
        <p:nvSpPr>
          <p:cNvPr id="19" name="Text Placeholder 18"/>
          <p:cNvSpPr>
            <a:spLocks noGrp="1"/>
          </p:cNvSpPr>
          <p:nvPr>
            <p:ph type="body" sz="quarter" idx="13"/>
          </p:nvPr>
        </p:nvSpPr>
        <p:spPr>
          <a:xfrm>
            <a:off x="342900" y="634329"/>
            <a:ext cx="8442008" cy="318711"/>
          </a:xfrm>
          <a:prstGeom prst="rect">
            <a:avLst/>
          </a:prstGeom>
        </p:spPr>
        <p:txBody>
          <a:bodyPr/>
          <a:lstStyle>
            <a:lvl1pPr marL="0" indent="0">
              <a:buNone/>
              <a:defRPr>
                <a:solidFill>
                  <a:schemeClr val="bg1">
                    <a:lumMod val="50000"/>
                  </a:schemeClr>
                </a:solidFill>
              </a:defRPr>
            </a:lvl1pPr>
          </a:lstStyle>
          <a:p>
            <a:pPr lvl="0"/>
            <a:r>
              <a:rPr lang="en-US"/>
              <a:t>Click to edit Master text styles</a:t>
            </a:r>
          </a:p>
        </p:txBody>
      </p:sp>
      <p:sp>
        <p:nvSpPr>
          <p:cNvPr id="2" name="Slide Number Placeholder 1"/>
          <p:cNvSpPr>
            <a:spLocks noGrp="1"/>
          </p:cNvSpPr>
          <p:nvPr>
            <p:ph type="sldNum" sz="quarter" idx="17"/>
          </p:nvPr>
        </p:nvSpPr>
        <p:spPr/>
        <p:txBody>
          <a:bodyPr vert="horz" lIns="91440" tIns="45720" rIns="91440" bIns="45720" rtlCol="0" anchor="ctr"/>
          <a:lstStyle>
            <a:lvl1pPr algn="r">
              <a:defRPr lang="en-US" sz="1200" smtClean="0"/>
            </a:lvl1pPr>
          </a:lstStyle>
          <a:p>
            <a:fld id="{9EDC855F-5393-4ECC-82A4-1DDB6B23846B}" type="slidenum">
              <a:rPr lang="en-US" smtClean="0"/>
              <a:pPr/>
              <a:t>‹#›</a:t>
            </a:fld>
            <a:endParaRPr lang="en-US"/>
          </a:p>
        </p:txBody>
      </p:sp>
      <p:pic>
        <p:nvPicPr>
          <p:cNvPr id="3" name="Picture 2" descr="Icon&#10;&#10;Description automatically generated">
            <a:extLst>
              <a:ext uri="{FF2B5EF4-FFF2-40B4-BE49-F238E27FC236}">
                <a16:creationId xmlns:a16="http://schemas.microsoft.com/office/drawing/2014/main" id="{A43654A7-F32C-3FA4-D2C6-8D80F767439D}"/>
              </a:ext>
            </a:extLst>
          </p:cNvPr>
          <p:cNvPicPr>
            <a:picLocks noChangeAspect="1"/>
          </p:cNvPicPr>
          <p:nvPr/>
        </p:nvPicPr>
        <p:blipFill rotWithShape="1">
          <a:blip r:embed="rId7"/>
          <a:srcRect t="1" b="20723"/>
          <a:stretch/>
        </p:blipFill>
        <p:spPr>
          <a:xfrm>
            <a:off x="8077200" y="173938"/>
            <a:ext cx="885422" cy="206528"/>
          </a:xfrm>
          <a:prstGeom prst="rect">
            <a:avLst/>
          </a:prstGeom>
        </p:spPr>
      </p:pic>
    </p:spTree>
    <p:extLst>
      <p:ext uri="{BB962C8B-B14F-4D97-AF65-F5344CB8AC3E}">
        <p14:creationId xmlns:p14="http://schemas.microsoft.com/office/powerpoint/2010/main" val="32684022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able Right">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1"/>
            </p:custDataLst>
          </p:nvPr>
        </p:nvGraphicFramePr>
        <p:xfrm>
          <a:off x="2120" y="1588"/>
          <a:ext cx="2117"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6" name="Object 5" hidden="1"/>
                      <p:cNvPicPr/>
                      <p:nvPr/>
                    </p:nvPicPr>
                    <p:blipFill>
                      <a:blip r:embed="rId5"/>
                      <a:stretch>
                        <a:fillRect/>
                      </a:stretch>
                    </p:blipFill>
                    <p:spPr>
                      <a:xfrm>
                        <a:off x="2120" y="1588"/>
                        <a:ext cx="2117" cy="1588"/>
                      </a:xfrm>
                      <a:prstGeom prst="rect">
                        <a:avLst/>
                      </a:prstGeom>
                    </p:spPr>
                  </p:pic>
                </p:oleObj>
              </mc:Fallback>
            </mc:AlternateContent>
          </a:graphicData>
        </a:graphic>
      </p:graphicFrame>
      <p:sp>
        <p:nvSpPr>
          <p:cNvPr id="15" name="Rectangle 14" hidden="1"/>
          <p:cNvSpPr/>
          <p:nvPr>
            <p:custDataLst>
              <p:tags r:id="rId2"/>
            </p:custDataLst>
          </p:nvPr>
        </p:nvSpPr>
        <p:spPr>
          <a:xfrm>
            <a:off x="1" y="0"/>
            <a:ext cx="211667" cy="158750"/>
          </a:xfrm>
          <a:prstGeom prst="rect">
            <a:avLst/>
          </a:prstGeom>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marL="0" lvl="0" indent="0" algn="ctr" eaLnBrk="1">
              <a:lnSpc>
                <a:spcPct val="100000"/>
              </a:lnSpc>
              <a:spcBef>
                <a:spcPct val="0"/>
              </a:spcBef>
              <a:spcAft>
                <a:spcPct val="0"/>
              </a:spcAft>
            </a:pPr>
            <a:endParaRPr lang="en-US" sz="2133" b="1" i="0" baseline="0">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endParaRPr>
          </a:p>
        </p:txBody>
      </p:sp>
      <p:sp>
        <p:nvSpPr>
          <p:cNvPr id="21" name="Text Placeholder 16"/>
          <p:cNvSpPr>
            <a:spLocks noGrp="1"/>
          </p:cNvSpPr>
          <p:nvPr>
            <p:ph type="body" sz="quarter" idx="14"/>
          </p:nvPr>
        </p:nvSpPr>
        <p:spPr>
          <a:xfrm>
            <a:off x="343437" y="953042"/>
            <a:ext cx="4166841" cy="3641585"/>
          </a:xfrm>
          <a:prstGeom prst="rect">
            <a:avLst/>
          </a:prstGeom>
        </p:spPr>
        <p:txBody>
          <a:bodyPr/>
          <a:lstStyle>
            <a:lvl1pPr marL="304784" indent="-304784">
              <a:defRPr lang="en-US" sz="1333" kern="1200" dirty="0" smtClean="0">
                <a:solidFill>
                  <a:schemeClr val="accent1"/>
                </a:solidFill>
                <a:latin typeface="Verdana" panose="020B0604030504040204" pitchFamily="34" charset="0"/>
                <a:ea typeface="Verdana" panose="020B0604030504040204" pitchFamily="34" charset="0"/>
                <a:cs typeface="Verdana" panose="020B0604030504040204" pitchFamily="34" charset="0"/>
                <a:sym typeface="Arial" panose="020B0604020202020204" pitchFamily="34" charset="0"/>
              </a:defRPr>
            </a:lvl1pPr>
            <a:lvl2pPr marL="609570" indent="-304784">
              <a:defRPr sz="1333">
                <a:solidFill>
                  <a:schemeClr val="accent1"/>
                </a:solidFill>
              </a:defRPr>
            </a:lvl2pPr>
            <a:lvl3pPr marL="914354" indent="-304784">
              <a:defRPr sz="1200">
                <a:solidFill>
                  <a:schemeClr val="accent1"/>
                </a:solidFill>
              </a:defRPr>
            </a:lvl3pPr>
            <a:lvl4pPr marL="1219140" indent="-304784">
              <a:defRPr sz="1067">
                <a:solidFill>
                  <a:schemeClr val="accent1"/>
                </a:solidFill>
              </a:defRPr>
            </a:lvl4pPr>
            <a:lvl5pPr marL="1523925" indent="-304784">
              <a:defRPr sz="1067">
                <a:solidFill>
                  <a:schemeClr val="accent1"/>
                </a:solidFill>
              </a:defRPr>
            </a:lvl5pPr>
            <a:lvl6pPr marL="1828709" indent="-304784">
              <a:defRPr sz="800">
                <a:solidFill>
                  <a:schemeClr val="accent1"/>
                </a:solidFill>
              </a:defRPr>
            </a:lvl6pPr>
          </a:lstStyle>
          <a:p>
            <a:pPr marL="304784" lvl="0" indent="-304784" algn="l" defTabSz="457178" rtl="0" eaLnBrk="1" latinLnBrk="0" hangingPunct="1">
              <a:spcBef>
                <a:spcPct val="20000"/>
              </a:spcBef>
              <a:buFontTx/>
              <a:buBlip>
                <a:blip r:embed="rId6"/>
              </a:buBlip>
            </a:pPr>
            <a:r>
              <a:rPr lang="en-US"/>
              <a:t>Click to edit Master text styles</a:t>
            </a:r>
          </a:p>
          <a:p>
            <a:pPr marL="304784" lvl="1" indent="-304784" algn="l" defTabSz="457178" rtl="0" eaLnBrk="1" latinLnBrk="0" hangingPunct="1">
              <a:spcBef>
                <a:spcPct val="20000"/>
              </a:spcBef>
              <a:buFontTx/>
              <a:buBlip>
                <a:blip r:embed="rId6"/>
              </a:buBlip>
            </a:pPr>
            <a:r>
              <a:rPr lang="en-US"/>
              <a:t>Second level</a:t>
            </a:r>
          </a:p>
          <a:p>
            <a:pPr marL="304784" lvl="2" indent="-304784" algn="l" defTabSz="457178" rtl="0" eaLnBrk="1" latinLnBrk="0" hangingPunct="1">
              <a:spcBef>
                <a:spcPct val="20000"/>
              </a:spcBef>
              <a:buFontTx/>
              <a:buBlip>
                <a:blip r:embed="rId6"/>
              </a:buBlip>
            </a:pPr>
            <a:r>
              <a:rPr lang="en-US"/>
              <a:t>Third level</a:t>
            </a:r>
          </a:p>
          <a:p>
            <a:pPr marL="304784" lvl="3" indent="-304784" algn="l" defTabSz="457178" rtl="0" eaLnBrk="1" latinLnBrk="0" hangingPunct="1">
              <a:spcBef>
                <a:spcPct val="20000"/>
              </a:spcBef>
              <a:buFontTx/>
              <a:buBlip>
                <a:blip r:embed="rId6"/>
              </a:buBlip>
            </a:pPr>
            <a:r>
              <a:rPr lang="en-US"/>
              <a:t>Fourth level</a:t>
            </a:r>
          </a:p>
          <a:p>
            <a:pPr marL="304784" lvl="4" indent="-304784" algn="l" defTabSz="457178" rtl="0" eaLnBrk="1" latinLnBrk="0" hangingPunct="1">
              <a:spcBef>
                <a:spcPct val="20000"/>
              </a:spcBef>
              <a:buFontTx/>
              <a:buBlip>
                <a:blip r:embed="rId6"/>
              </a:buBlip>
            </a:pPr>
            <a:r>
              <a:rPr lang="en-US"/>
              <a:t>Fifth level</a:t>
            </a:r>
          </a:p>
        </p:txBody>
      </p:sp>
      <p:sp>
        <p:nvSpPr>
          <p:cNvPr id="18" name="Title 13"/>
          <p:cNvSpPr>
            <a:spLocks noGrp="1"/>
          </p:cNvSpPr>
          <p:nvPr>
            <p:ph type="title"/>
          </p:nvPr>
        </p:nvSpPr>
        <p:spPr>
          <a:xfrm>
            <a:off x="343439" y="99770"/>
            <a:ext cx="7395511" cy="534556"/>
          </a:xfrm>
          <a:prstGeom prst="rect">
            <a:avLst/>
          </a:prstGeom>
        </p:spPr>
        <p:txBody>
          <a:bodyPr>
            <a:noAutofit/>
          </a:bodyPr>
          <a:lstStyle>
            <a:lvl1pPr>
              <a:defRPr sz="2133"/>
            </a:lvl1pPr>
          </a:lstStyle>
          <a:p>
            <a:r>
              <a:rPr lang="en-US"/>
              <a:t>Click to edit Master title style</a:t>
            </a:r>
          </a:p>
        </p:txBody>
      </p:sp>
      <p:sp>
        <p:nvSpPr>
          <p:cNvPr id="19" name="Text Placeholder 18"/>
          <p:cNvSpPr>
            <a:spLocks noGrp="1"/>
          </p:cNvSpPr>
          <p:nvPr>
            <p:ph type="body" sz="quarter" idx="13"/>
          </p:nvPr>
        </p:nvSpPr>
        <p:spPr>
          <a:xfrm>
            <a:off x="342900" y="634329"/>
            <a:ext cx="8442008" cy="318711"/>
          </a:xfrm>
          <a:prstGeom prst="rect">
            <a:avLst/>
          </a:prstGeom>
        </p:spPr>
        <p:txBody>
          <a:bodyPr/>
          <a:lstStyle>
            <a:lvl1pPr marL="0" indent="0">
              <a:buNone/>
              <a:defRPr>
                <a:solidFill>
                  <a:schemeClr val="bg1">
                    <a:lumMod val="50000"/>
                  </a:schemeClr>
                </a:solidFill>
              </a:defRPr>
            </a:lvl1pPr>
          </a:lstStyle>
          <a:p>
            <a:pPr lvl="0"/>
            <a:r>
              <a:rPr lang="en-US"/>
              <a:t>Click to edit Master text styles</a:t>
            </a:r>
          </a:p>
        </p:txBody>
      </p:sp>
      <p:sp>
        <p:nvSpPr>
          <p:cNvPr id="2" name="Slide Number Placeholder 1"/>
          <p:cNvSpPr>
            <a:spLocks noGrp="1"/>
          </p:cNvSpPr>
          <p:nvPr>
            <p:ph type="sldNum" sz="quarter" idx="17"/>
          </p:nvPr>
        </p:nvSpPr>
        <p:spPr/>
        <p:txBody>
          <a:bodyPr vert="horz" lIns="91440" tIns="45720" rIns="91440" bIns="45720" rtlCol="0" anchor="ctr"/>
          <a:lstStyle>
            <a:lvl1pPr algn="r">
              <a:defRPr lang="en-US" sz="1200" smtClean="0"/>
            </a:lvl1pPr>
          </a:lstStyle>
          <a:p>
            <a:fld id="{9EDC855F-5393-4ECC-82A4-1DDB6B23846B}" type="slidenum">
              <a:rPr lang="en-US" smtClean="0"/>
              <a:pPr/>
              <a:t>‹#›</a:t>
            </a:fld>
            <a:endParaRPr lang="en-US"/>
          </a:p>
        </p:txBody>
      </p:sp>
      <p:sp>
        <p:nvSpPr>
          <p:cNvPr id="4" name="Table Placeholder 3"/>
          <p:cNvSpPr>
            <a:spLocks noGrp="1"/>
          </p:cNvSpPr>
          <p:nvPr>
            <p:ph type="tbl" sz="quarter" idx="18"/>
          </p:nvPr>
        </p:nvSpPr>
        <p:spPr>
          <a:xfrm>
            <a:off x="4582583" y="953041"/>
            <a:ext cx="4202324" cy="3641585"/>
          </a:xfrm>
          <a:prstGeom prst="rect">
            <a:avLst/>
          </a:prstGeom>
        </p:spPr>
        <p:txBody>
          <a:bodyPr/>
          <a:lstStyle/>
          <a:p>
            <a:r>
              <a:rPr lang="en-US"/>
              <a:t>Click icon to add table</a:t>
            </a:r>
          </a:p>
        </p:txBody>
      </p:sp>
      <p:pic>
        <p:nvPicPr>
          <p:cNvPr id="3" name="Picture 2" descr="Icon&#10;&#10;Description automatically generated">
            <a:extLst>
              <a:ext uri="{FF2B5EF4-FFF2-40B4-BE49-F238E27FC236}">
                <a16:creationId xmlns:a16="http://schemas.microsoft.com/office/drawing/2014/main" id="{F2BAB97E-2276-5D92-83EF-7CEC10A641F8}"/>
              </a:ext>
            </a:extLst>
          </p:cNvPr>
          <p:cNvPicPr>
            <a:picLocks noChangeAspect="1"/>
          </p:cNvPicPr>
          <p:nvPr/>
        </p:nvPicPr>
        <p:blipFill rotWithShape="1">
          <a:blip r:embed="rId7"/>
          <a:srcRect t="1" b="20723"/>
          <a:stretch/>
        </p:blipFill>
        <p:spPr>
          <a:xfrm>
            <a:off x="8077200" y="173938"/>
            <a:ext cx="885422" cy="206528"/>
          </a:xfrm>
          <a:prstGeom prst="rect">
            <a:avLst/>
          </a:prstGeom>
        </p:spPr>
      </p:pic>
    </p:spTree>
    <p:extLst>
      <p:ext uri="{BB962C8B-B14F-4D97-AF65-F5344CB8AC3E}">
        <p14:creationId xmlns:p14="http://schemas.microsoft.com/office/powerpoint/2010/main" val="22270945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able Left">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1"/>
            </p:custDataLst>
          </p:nvPr>
        </p:nvGraphicFramePr>
        <p:xfrm>
          <a:off x="2120" y="1588"/>
          <a:ext cx="2117"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6" name="Object 5" hidden="1"/>
                      <p:cNvPicPr/>
                      <p:nvPr/>
                    </p:nvPicPr>
                    <p:blipFill>
                      <a:blip r:embed="rId5"/>
                      <a:stretch>
                        <a:fillRect/>
                      </a:stretch>
                    </p:blipFill>
                    <p:spPr>
                      <a:xfrm>
                        <a:off x="2120" y="1588"/>
                        <a:ext cx="2117" cy="1588"/>
                      </a:xfrm>
                      <a:prstGeom prst="rect">
                        <a:avLst/>
                      </a:prstGeom>
                    </p:spPr>
                  </p:pic>
                </p:oleObj>
              </mc:Fallback>
            </mc:AlternateContent>
          </a:graphicData>
        </a:graphic>
      </p:graphicFrame>
      <p:sp>
        <p:nvSpPr>
          <p:cNvPr id="15" name="Rectangle 14" hidden="1"/>
          <p:cNvSpPr/>
          <p:nvPr>
            <p:custDataLst>
              <p:tags r:id="rId2"/>
            </p:custDataLst>
          </p:nvPr>
        </p:nvSpPr>
        <p:spPr>
          <a:xfrm>
            <a:off x="1" y="0"/>
            <a:ext cx="211667" cy="158750"/>
          </a:xfrm>
          <a:prstGeom prst="rect">
            <a:avLst/>
          </a:prstGeom>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marL="0" lvl="0" indent="0" algn="ctr" eaLnBrk="1">
              <a:lnSpc>
                <a:spcPct val="100000"/>
              </a:lnSpc>
              <a:spcBef>
                <a:spcPct val="0"/>
              </a:spcBef>
              <a:spcAft>
                <a:spcPct val="0"/>
              </a:spcAft>
            </a:pPr>
            <a:endParaRPr lang="en-US" sz="2133" b="1" i="0" baseline="0">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endParaRPr>
          </a:p>
        </p:txBody>
      </p:sp>
      <p:sp>
        <p:nvSpPr>
          <p:cNvPr id="21" name="Text Placeholder 16"/>
          <p:cNvSpPr>
            <a:spLocks noGrp="1"/>
          </p:cNvSpPr>
          <p:nvPr>
            <p:ph type="body" sz="quarter" idx="14"/>
          </p:nvPr>
        </p:nvSpPr>
        <p:spPr>
          <a:xfrm>
            <a:off x="4618070" y="953037"/>
            <a:ext cx="4166841" cy="3642122"/>
          </a:xfrm>
          <a:prstGeom prst="rect">
            <a:avLst/>
          </a:prstGeom>
        </p:spPr>
        <p:txBody>
          <a:bodyPr/>
          <a:lstStyle>
            <a:lvl1pPr marL="304784" indent="-304784">
              <a:defRPr lang="en-US" sz="1333" kern="1200" dirty="0" smtClean="0">
                <a:solidFill>
                  <a:schemeClr val="accent1"/>
                </a:solidFill>
                <a:latin typeface="Verdana" panose="020B0604030504040204" pitchFamily="34" charset="0"/>
                <a:ea typeface="Verdana" panose="020B0604030504040204" pitchFamily="34" charset="0"/>
                <a:cs typeface="Verdana" panose="020B0604030504040204" pitchFamily="34" charset="0"/>
                <a:sym typeface="Arial" panose="020B0604020202020204" pitchFamily="34" charset="0"/>
              </a:defRPr>
            </a:lvl1pPr>
            <a:lvl2pPr marL="609570" indent="-304784">
              <a:defRPr sz="1333">
                <a:solidFill>
                  <a:schemeClr val="accent1"/>
                </a:solidFill>
              </a:defRPr>
            </a:lvl2pPr>
            <a:lvl3pPr marL="914354" indent="-304784">
              <a:defRPr sz="1200">
                <a:solidFill>
                  <a:schemeClr val="accent1"/>
                </a:solidFill>
              </a:defRPr>
            </a:lvl3pPr>
            <a:lvl4pPr marL="1219140" indent="-304784">
              <a:defRPr sz="1067">
                <a:solidFill>
                  <a:schemeClr val="accent1"/>
                </a:solidFill>
              </a:defRPr>
            </a:lvl4pPr>
            <a:lvl5pPr marL="1523925" indent="-304784">
              <a:defRPr sz="1067">
                <a:solidFill>
                  <a:schemeClr val="accent1"/>
                </a:solidFill>
              </a:defRPr>
            </a:lvl5pPr>
            <a:lvl6pPr marL="1828709" indent="-304784">
              <a:defRPr sz="800">
                <a:solidFill>
                  <a:schemeClr val="accent1"/>
                </a:solidFill>
              </a:defRPr>
            </a:lvl6pPr>
          </a:lstStyle>
          <a:p>
            <a:pPr marL="304784" lvl="0" indent="-304784" algn="l" defTabSz="457178" rtl="0" eaLnBrk="1" latinLnBrk="0" hangingPunct="1">
              <a:spcBef>
                <a:spcPct val="20000"/>
              </a:spcBef>
              <a:buFontTx/>
              <a:buBlip>
                <a:blip r:embed="rId6"/>
              </a:buBlip>
            </a:pPr>
            <a:r>
              <a:rPr lang="en-US"/>
              <a:t>Click to edit Master text styles</a:t>
            </a:r>
          </a:p>
          <a:p>
            <a:pPr marL="304784" lvl="1" indent="-304784" algn="l" defTabSz="457178" rtl="0" eaLnBrk="1" latinLnBrk="0" hangingPunct="1">
              <a:spcBef>
                <a:spcPct val="20000"/>
              </a:spcBef>
              <a:buFontTx/>
              <a:buBlip>
                <a:blip r:embed="rId6"/>
              </a:buBlip>
            </a:pPr>
            <a:r>
              <a:rPr lang="en-US"/>
              <a:t>Second level</a:t>
            </a:r>
          </a:p>
          <a:p>
            <a:pPr marL="304784" lvl="2" indent="-304784" algn="l" defTabSz="457178" rtl="0" eaLnBrk="1" latinLnBrk="0" hangingPunct="1">
              <a:spcBef>
                <a:spcPct val="20000"/>
              </a:spcBef>
              <a:buFontTx/>
              <a:buBlip>
                <a:blip r:embed="rId6"/>
              </a:buBlip>
            </a:pPr>
            <a:r>
              <a:rPr lang="en-US"/>
              <a:t>Third level</a:t>
            </a:r>
          </a:p>
          <a:p>
            <a:pPr marL="304784" lvl="3" indent="-304784" algn="l" defTabSz="457178" rtl="0" eaLnBrk="1" latinLnBrk="0" hangingPunct="1">
              <a:spcBef>
                <a:spcPct val="20000"/>
              </a:spcBef>
              <a:buFontTx/>
              <a:buBlip>
                <a:blip r:embed="rId6"/>
              </a:buBlip>
            </a:pPr>
            <a:r>
              <a:rPr lang="en-US"/>
              <a:t>Fourth level</a:t>
            </a:r>
          </a:p>
          <a:p>
            <a:pPr marL="304784" lvl="4" indent="-304784" algn="l" defTabSz="457178" rtl="0" eaLnBrk="1" latinLnBrk="0" hangingPunct="1">
              <a:spcBef>
                <a:spcPct val="20000"/>
              </a:spcBef>
              <a:buFontTx/>
              <a:buBlip>
                <a:blip r:embed="rId6"/>
              </a:buBlip>
            </a:pPr>
            <a:r>
              <a:rPr lang="en-US"/>
              <a:t>Fifth level</a:t>
            </a:r>
          </a:p>
        </p:txBody>
      </p:sp>
      <p:sp>
        <p:nvSpPr>
          <p:cNvPr id="18" name="Title 13"/>
          <p:cNvSpPr>
            <a:spLocks noGrp="1"/>
          </p:cNvSpPr>
          <p:nvPr>
            <p:ph type="title"/>
          </p:nvPr>
        </p:nvSpPr>
        <p:spPr>
          <a:xfrm>
            <a:off x="343439" y="99770"/>
            <a:ext cx="7395511" cy="534556"/>
          </a:xfrm>
          <a:prstGeom prst="rect">
            <a:avLst/>
          </a:prstGeom>
        </p:spPr>
        <p:txBody>
          <a:bodyPr>
            <a:noAutofit/>
          </a:bodyPr>
          <a:lstStyle>
            <a:lvl1pPr>
              <a:defRPr sz="2133"/>
            </a:lvl1pPr>
          </a:lstStyle>
          <a:p>
            <a:r>
              <a:rPr lang="en-US"/>
              <a:t>Click to edit Master title style</a:t>
            </a:r>
          </a:p>
        </p:txBody>
      </p:sp>
      <p:sp>
        <p:nvSpPr>
          <p:cNvPr id="19" name="Text Placeholder 18"/>
          <p:cNvSpPr>
            <a:spLocks noGrp="1"/>
          </p:cNvSpPr>
          <p:nvPr>
            <p:ph type="body" sz="quarter" idx="13"/>
          </p:nvPr>
        </p:nvSpPr>
        <p:spPr>
          <a:xfrm>
            <a:off x="342900" y="634329"/>
            <a:ext cx="8442008" cy="318711"/>
          </a:xfrm>
          <a:prstGeom prst="rect">
            <a:avLst/>
          </a:prstGeom>
        </p:spPr>
        <p:txBody>
          <a:bodyPr/>
          <a:lstStyle>
            <a:lvl1pPr marL="0" indent="0">
              <a:buNone/>
              <a:defRPr>
                <a:solidFill>
                  <a:schemeClr val="bg1">
                    <a:lumMod val="50000"/>
                  </a:schemeClr>
                </a:solidFill>
              </a:defRPr>
            </a:lvl1pPr>
          </a:lstStyle>
          <a:p>
            <a:pPr lvl="0"/>
            <a:r>
              <a:rPr lang="en-US"/>
              <a:t>Click to edit Master text styles</a:t>
            </a:r>
          </a:p>
        </p:txBody>
      </p:sp>
      <p:sp>
        <p:nvSpPr>
          <p:cNvPr id="2" name="Slide Number Placeholder 1"/>
          <p:cNvSpPr>
            <a:spLocks noGrp="1"/>
          </p:cNvSpPr>
          <p:nvPr>
            <p:ph type="sldNum" sz="quarter" idx="17"/>
          </p:nvPr>
        </p:nvSpPr>
        <p:spPr/>
        <p:txBody>
          <a:bodyPr vert="horz" lIns="91440" tIns="45720" rIns="91440" bIns="45720" rtlCol="0" anchor="ctr"/>
          <a:lstStyle>
            <a:lvl1pPr algn="r">
              <a:defRPr lang="en-US" sz="1200" smtClean="0"/>
            </a:lvl1pPr>
          </a:lstStyle>
          <a:p>
            <a:fld id="{9EDC855F-5393-4ECC-82A4-1DDB6B23846B}" type="slidenum">
              <a:rPr lang="en-US" smtClean="0"/>
              <a:pPr/>
              <a:t>‹#›</a:t>
            </a:fld>
            <a:endParaRPr lang="en-US"/>
          </a:p>
        </p:txBody>
      </p:sp>
      <p:sp>
        <p:nvSpPr>
          <p:cNvPr id="10" name="Table Placeholder 3"/>
          <p:cNvSpPr>
            <a:spLocks noGrp="1"/>
          </p:cNvSpPr>
          <p:nvPr>
            <p:ph type="tbl" sz="quarter" idx="18"/>
          </p:nvPr>
        </p:nvSpPr>
        <p:spPr>
          <a:xfrm>
            <a:off x="342903" y="953041"/>
            <a:ext cx="4202324" cy="3641585"/>
          </a:xfrm>
          <a:prstGeom prst="rect">
            <a:avLst/>
          </a:prstGeom>
        </p:spPr>
        <p:txBody>
          <a:bodyPr/>
          <a:lstStyle/>
          <a:p>
            <a:r>
              <a:rPr lang="en-US"/>
              <a:t>Click icon to add table</a:t>
            </a:r>
          </a:p>
        </p:txBody>
      </p:sp>
      <p:pic>
        <p:nvPicPr>
          <p:cNvPr id="3" name="Picture 2" descr="Icon&#10;&#10;Description automatically generated">
            <a:extLst>
              <a:ext uri="{FF2B5EF4-FFF2-40B4-BE49-F238E27FC236}">
                <a16:creationId xmlns:a16="http://schemas.microsoft.com/office/drawing/2014/main" id="{B6D5D10D-8BE7-90B4-44C5-768E593824F8}"/>
              </a:ext>
            </a:extLst>
          </p:cNvPr>
          <p:cNvPicPr>
            <a:picLocks noChangeAspect="1"/>
          </p:cNvPicPr>
          <p:nvPr/>
        </p:nvPicPr>
        <p:blipFill rotWithShape="1">
          <a:blip r:embed="rId7"/>
          <a:srcRect t="1" b="20723"/>
          <a:stretch/>
        </p:blipFill>
        <p:spPr>
          <a:xfrm>
            <a:off x="8077200" y="173938"/>
            <a:ext cx="885422" cy="206528"/>
          </a:xfrm>
          <a:prstGeom prst="rect">
            <a:avLst/>
          </a:prstGeom>
        </p:spPr>
      </p:pic>
    </p:spTree>
    <p:extLst>
      <p:ext uri="{BB962C8B-B14F-4D97-AF65-F5344CB8AC3E}">
        <p14:creationId xmlns:p14="http://schemas.microsoft.com/office/powerpoint/2010/main" val="26702066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ags" Target="../tags/tag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e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21"/>
            </p:custDataLst>
            <p:extLst>
              <p:ext uri="{D42A27DB-BD31-4B8C-83A1-F6EECF244321}">
                <p14:modId xmlns:p14="http://schemas.microsoft.com/office/powerpoint/2010/main" val="2096994495"/>
              </p:ext>
            </p:extLst>
          </p:nvPr>
        </p:nvGraphicFramePr>
        <p:xfrm>
          <a:off x="1589" y="1594"/>
          <a:ext cx="1587" cy="1587"/>
        </p:xfrm>
        <a:graphic>
          <a:graphicData uri="http://schemas.openxmlformats.org/presentationml/2006/ole">
            <mc:AlternateContent xmlns:mc="http://schemas.openxmlformats.org/markup-compatibility/2006">
              <mc:Choice xmlns:v="urn:schemas-microsoft-com:vml" Requires="v">
                <p:oleObj name="think-cell Slide" r:id="rId22" imgW="216" imgH="216" progId="TCLayout.ActiveDocument.1">
                  <p:embed/>
                </p:oleObj>
              </mc:Choice>
              <mc:Fallback>
                <p:oleObj name="think-cell Slide" r:id="rId22" imgW="216" imgH="216" progId="TCLayout.ActiveDocument.1">
                  <p:embed/>
                  <p:pic>
                    <p:nvPicPr>
                      <p:cNvPr id="7" name="Object 6" hidden="1"/>
                      <p:cNvPicPr/>
                      <p:nvPr/>
                    </p:nvPicPr>
                    <p:blipFill>
                      <a:blip r:embed="rId23"/>
                      <a:stretch>
                        <a:fillRect/>
                      </a:stretch>
                    </p:blipFill>
                    <p:spPr>
                      <a:xfrm>
                        <a:off x="1589" y="1594"/>
                        <a:ext cx="1587" cy="1587"/>
                      </a:xfrm>
                      <a:prstGeom prst="rect">
                        <a:avLst/>
                      </a:prstGeom>
                    </p:spPr>
                  </p:pic>
                </p:oleObj>
              </mc:Fallback>
            </mc:AlternateContent>
          </a:graphicData>
        </a:graphic>
      </p:graphicFrame>
      <p:sp>
        <p:nvSpPr>
          <p:cNvPr id="3" name="Slide Number Placeholder 2"/>
          <p:cNvSpPr>
            <a:spLocks noGrp="1"/>
          </p:cNvSpPr>
          <p:nvPr>
            <p:ph type="sldNum" sz="quarter" idx="4"/>
          </p:nvPr>
        </p:nvSpPr>
        <p:spPr>
          <a:xfrm>
            <a:off x="6457951" y="4767268"/>
            <a:ext cx="2057400" cy="274637"/>
          </a:xfrm>
          <a:prstGeom prst="rect">
            <a:avLst/>
          </a:prstGeom>
        </p:spPr>
        <p:txBody>
          <a:bodyPr vert="horz" lIns="91440" tIns="45720" rIns="91440" bIns="45720" rtlCol="0" anchor="ctr"/>
          <a:lstStyle>
            <a:lvl1pPr>
              <a:defRPr lang="en-US" sz="1200" smtClean="0">
                <a:solidFill>
                  <a:schemeClr val="tx1">
                    <a:tint val="75000"/>
                  </a:schemeClr>
                </a:solidFill>
              </a:defRPr>
            </a:lvl1pPr>
          </a:lstStyle>
          <a:p>
            <a:pPr algn="r"/>
            <a:fld id="{9EDC855F-5393-4ECC-82A4-1DDB6B23846B}" type="slidenum">
              <a:rPr lang="en-US" smtClean="0"/>
              <a:pPr algn="r"/>
              <a:t>‹#›</a:t>
            </a:fld>
            <a:endParaRPr lang="en-US"/>
          </a:p>
        </p:txBody>
      </p:sp>
    </p:spTree>
    <p:extLst>
      <p:ext uri="{BB962C8B-B14F-4D97-AF65-F5344CB8AC3E}">
        <p14:creationId xmlns:p14="http://schemas.microsoft.com/office/powerpoint/2010/main" val="1773199018"/>
      </p:ext>
    </p:extLst>
  </p:cSld>
  <p:clrMap bg1="lt1" tx1="dk1" bg2="lt2" tx2="dk2" accent1="accent1" accent2="accent2" accent3="accent3" accent4="accent4" accent5="accent5" accent6="accent6" hlink="hlink" folHlink="folHlink"/>
  <p:sldLayoutIdLst>
    <p:sldLayoutId id="2147483652" r:id="rId1"/>
    <p:sldLayoutId id="2147483661" r:id="rId2"/>
    <p:sldLayoutId id="2147483668" r:id="rId3"/>
    <p:sldLayoutId id="2147483649" r:id="rId4"/>
    <p:sldLayoutId id="2147483650" r:id="rId5"/>
    <p:sldLayoutId id="2147483653" r:id="rId6"/>
    <p:sldLayoutId id="2147483663" r:id="rId7"/>
    <p:sldLayoutId id="2147483666" r:id="rId8"/>
    <p:sldLayoutId id="2147483667" r:id="rId9"/>
    <p:sldLayoutId id="2147483659" r:id="rId10"/>
    <p:sldLayoutId id="2147483654" r:id="rId11"/>
    <p:sldLayoutId id="2147483662" r:id="rId12"/>
    <p:sldLayoutId id="2147483655" r:id="rId13"/>
    <p:sldLayoutId id="2147483664" r:id="rId14"/>
    <p:sldLayoutId id="2147483656" r:id="rId15"/>
    <p:sldLayoutId id="2147483657" r:id="rId16"/>
    <p:sldLayoutId id="2147483658" r:id="rId17"/>
    <p:sldLayoutId id="2147483669" r:id="rId18"/>
    <p:sldLayoutId id="2147483660" r:id="rId19"/>
  </p:sldLayoutIdLst>
  <p:hf hdr="0" ftr="0" dt="0"/>
  <p:txStyles>
    <p:titleStyle>
      <a:lvl1pPr algn="l" defTabSz="457178" rtl="0" eaLnBrk="1" latinLnBrk="0" hangingPunct="1">
        <a:spcBef>
          <a:spcPct val="0"/>
        </a:spcBef>
        <a:buNone/>
        <a:defRPr sz="3200" b="1" kern="1200">
          <a:solidFill>
            <a:schemeClr val="tx1"/>
          </a:solidFill>
          <a:latin typeface="Verdana" panose="020B0604030504040204" pitchFamily="34" charset="0"/>
          <a:ea typeface="Verdana" panose="020B0604030504040204" pitchFamily="34" charset="0"/>
          <a:cs typeface="Verdana" panose="020B0604030504040204" pitchFamily="34" charset="0"/>
          <a:sym typeface="Arial" panose="020B0604020202020204" pitchFamily="34" charset="0"/>
        </a:defRPr>
      </a:lvl1pPr>
    </p:titleStyle>
    <p:bodyStyle>
      <a:lvl1pPr marL="342882" indent="-342882" algn="l" defTabSz="457178" rtl="0" eaLnBrk="1" latinLnBrk="0" hangingPunct="1">
        <a:spcBef>
          <a:spcPct val="20000"/>
        </a:spcBef>
        <a:buFontTx/>
        <a:buBlip>
          <a:blip r:embed="rId24"/>
        </a:buBlip>
        <a:defRPr sz="1600" kern="1200">
          <a:solidFill>
            <a:srgbClr val="17294E"/>
          </a:solidFill>
          <a:latin typeface="Verdana" panose="020B0604030504040204" pitchFamily="34" charset="0"/>
          <a:ea typeface="Verdana" panose="020B0604030504040204" pitchFamily="34" charset="0"/>
          <a:cs typeface="Verdana" panose="020B0604030504040204" pitchFamily="34" charset="0"/>
          <a:sym typeface="Arial" panose="020B0604020202020204" pitchFamily="34" charset="0"/>
        </a:defRPr>
      </a:lvl1pPr>
      <a:lvl2pPr marL="742913" indent="-285737" algn="l" defTabSz="457178" rtl="0" eaLnBrk="1" latinLnBrk="0" hangingPunct="1">
        <a:spcBef>
          <a:spcPct val="20000"/>
        </a:spcBef>
        <a:buClr>
          <a:srgbClr val="1E3860"/>
        </a:buClr>
        <a:buFont typeface="Wingdings" panose="05000000000000000000" pitchFamily="2" charset="2"/>
        <a:buChar char="§"/>
        <a:defRPr sz="1467" kern="1200">
          <a:solidFill>
            <a:srgbClr val="17294E"/>
          </a:solidFill>
          <a:latin typeface="Verdana" panose="020B0604030504040204" pitchFamily="34" charset="0"/>
          <a:ea typeface="Verdana" panose="020B0604030504040204" pitchFamily="34" charset="0"/>
          <a:cs typeface="Verdana" panose="020B0604030504040204" pitchFamily="34" charset="0"/>
          <a:sym typeface="Arial" panose="020B0604020202020204" pitchFamily="34" charset="0"/>
        </a:defRPr>
      </a:lvl2pPr>
      <a:lvl3pPr marL="1142942" indent="-228589" algn="l" defTabSz="457178" rtl="0" eaLnBrk="1" latinLnBrk="0" hangingPunct="1">
        <a:spcBef>
          <a:spcPct val="20000"/>
        </a:spcBef>
        <a:buFontTx/>
        <a:buBlip>
          <a:blip r:embed="rId24"/>
        </a:buBlip>
        <a:defRPr sz="1400" kern="1200">
          <a:solidFill>
            <a:srgbClr val="17294E"/>
          </a:solidFill>
          <a:latin typeface="Verdana" panose="020B0604030504040204" pitchFamily="34" charset="0"/>
          <a:ea typeface="Verdana" panose="020B0604030504040204" pitchFamily="34" charset="0"/>
          <a:cs typeface="Verdana" panose="020B0604030504040204" pitchFamily="34" charset="0"/>
          <a:sym typeface="Arial" panose="020B0604020202020204" pitchFamily="34" charset="0"/>
        </a:defRPr>
      </a:lvl3pPr>
      <a:lvl4pPr marL="1600120" indent="-228589" algn="l" defTabSz="457178" rtl="0" eaLnBrk="1" latinLnBrk="0" hangingPunct="1">
        <a:spcBef>
          <a:spcPct val="20000"/>
        </a:spcBef>
        <a:buFont typeface="Arial"/>
        <a:buChar char="–"/>
        <a:defRPr sz="1333" kern="1200">
          <a:solidFill>
            <a:srgbClr val="17294E"/>
          </a:solidFill>
          <a:latin typeface="Verdana" panose="020B0604030504040204" pitchFamily="34" charset="0"/>
          <a:ea typeface="Verdana" panose="020B0604030504040204" pitchFamily="34" charset="0"/>
          <a:cs typeface="Verdana" panose="020B0604030504040204" pitchFamily="34" charset="0"/>
          <a:sym typeface="Arial" panose="020B0604020202020204" pitchFamily="34" charset="0"/>
        </a:defRPr>
      </a:lvl4pPr>
      <a:lvl5pPr marL="2057298" indent="-228589" algn="l" defTabSz="457178" rtl="0" eaLnBrk="1" latinLnBrk="0" hangingPunct="1">
        <a:spcBef>
          <a:spcPct val="20000"/>
        </a:spcBef>
        <a:buClr>
          <a:srgbClr val="FAA661"/>
        </a:buClr>
        <a:buFontTx/>
        <a:buBlip>
          <a:blip r:embed="rId24"/>
        </a:buBlip>
        <a:defRPr sz="1333" kern="1200">
          <a:solidFill>
            <a:srgbClr val="17294E"/>
          </a:solidFill>
          <a:latin typeface="Verdana" panose="020B0604030504040204" pitchFamily="34" charset="0"/>
          <a:ea typeface="Verdana" panose="020B0604030504040204" pitchFamily="34" charset="0"/>
          <a:cs typeface="Verdana" panose="020B0604030504040204" pitchFamily="34" charset="0"/>
          <a:sym typeface="Arial" panose="020B0604020202020204" pitchFamily="34" charset="0"/>
        </a:defRPr>
      </a:lvl5pPr>
      <a:lvl6pPr marL="2514474" indent="-228589" algn="l" defTabSz="457178" rtl="0" eaLnBrk="1" latinLnBrk="0" hangingPunct="1">
        <a:spcBef>
          <a:spcPct val="20000"/>
        </a:spcBef>
        <a:buFont typeface="Arial"/>
        <a:buChar char="•"/>
        <a:defRPr sz="2000" kern="1200">
          <a:solidFill>
            <a:schemeClr val="tx1"/>
          </a:solidFill>
          <a:latin typeface="+mn-lt"/>
          <a:ea typeface="+mn-ea"/>
          <a:cs typeface="+mn-cs"/>
        </a:defRPr>
      </a:lvl6pPr>
      <a:lvl7pPr marL="2971652" indent="-228589" algn="l" defTabSz="457178" rtl="0" eaLnBrk="1" latinLnBrk="0" hangingPunct="1">
        <a:spcBef>
          <a:spcPct val="20000"/>
        </a:spcBef>
        <a:buFont typeface="Arial"/>
        <a:buChar char="•"/>
        <a:defRPr sz="2000" kern="1200">
          <a:solidFill>
            <a:schemeClr val="tx1"/>
          </a:solidFill>
          <a:latin typeface="+mn-lt"/>
          <a:ea typeface="+mn-ea"/>
          <a:cs typeface="+mn-cs"/>
        </a:defRPr>
      </a:lvl7pPr>
      <a:lvl8pPr marL="3428829" indent="-228589" algn="l" defTabSz="457178" rtl="0" eaLnBrk="1" latinLnBrk="0" hangingPunct="1">
        <a:spcBef>
          <a:spcPct val="20000"/>
        </a:spcBef>
        <a:buFont typeface="Arial"/>
        <a:buChar char="•"/>
        <a:defRPr sz="2000" kern="1200">
          <a:solidFill>
            <a:schemeClr val="tx1"/>
          </a:solidFill>
          <a:latin typeface="+mn-lt"/>
          <a:ea typeface="+mn-ea"/>
          <a:cs typeface="+mn-cs"/>
        </a:defRPr>
      </a:lvl8pPr>
      <a:lvl9pPr marL="3886006" indent="-228589" algn="l" defTabSz="457178"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78" rtl="0" eaLnBrk="1" latinLnBrk="0" hangingPunct="1">
        <a:defRPr sz="1800" kern="1200">
          <a:solidFill>
            <a:schemeClr val="tx1"/>
          </a:solidFill>
          <a:latin typeface="+mn-lt"/>
          <a:ea typeface="+mn-ea"/>
          <a:cs typeface="+mn-cs"/>
        </a:defRPr>
      </a:lvl1pPr>
      <a:lvl2pPr marL="457178" algn="l" defTabSz="457178" rtl="0" eaLnBrk="1" latinLnBrk="0" hangingPunct="1">
        <a:defRPr sz="1800" kern="1200">
          <a:solidFill>
            <a:schemeClr val="tx1"/>
          </a:solidFill>
          <a:latin typeface="+mn-lt"/>
          <a:ea typeface="+mn-ea"/>
          <a:cs typeface="+mn-cs"/>
        </a:defRPr>
      </a:lvl2pPr>
      <a:lvl3pPr marL="914354" algn="l" defTabSz="457178" rtl="0" eaLnBrk="1" latinLnBrk="0" hangingPunct="1">
        <a:defRPr sz="1800" kern="1200">
          <a:solidFill>
            <a:schemeClr val="tx1"/>
          </a:solidFill>
          <a:latin typeface="+mn-lt"/>
          <a:ea typeface="+mn-ea"/>
          <a:cs typeface="+mn-cs"/>
        </a:defRPr>
      </a:lvl3pPr>
      <a:lvl4pPr marL="1371532" algn="l" defTabSz="457178" rtl="0" eaLnBrk="1" latinLnBrk="0" hangingPunct="1">
        <a:defRPr sz="1800" kern="1200">
          <a:solidFill>
            <a:schemeClr val="tx1"/>
          </a:solidFill>
          <a:latin typeface="+mn-lt"/>
          <a:ea typeface="+mn-ea"/>
          <a:cs typeface="+mn-cs"/>
        </a:defRPr>
      </a:lvl4pPr>
      <a:lvl5pPr marL="1828709" algn="l" defTabSz="457178" rtl="0" eaLnBrk="1" latinLnBrk="0" hangingPunct="1">
        <a:defRPr sz="1800" kern="1200">
          <a:solidFill>
            <a:schemeClr val="tx1"/>
          </a:solidFill>
          <a:latin typeface="+mn-lt"/>
          <a:ea typeface="+mn-ea"/>
          <a:cs typeface="+mn-cs"/>
        </a:defRPr>
      </a:lvl5pPr>
      <a:lvl6pPr marL="2285886" algn="l" defTabSz="457178" rtl="0" eaLnBrk="1" latinLnBrk="0" hangingPunct="1">
        <a:defRPr sz="1800" kern="1200">
          <a:solidFill>
            <a:schemeClr val="tx1"/>
          </a:solidFill>
          <a:latin typeface="+mn-lt"/>
          <a:ea typeface="+mn-ea"/>
          <a:cs typeface="+mn-cs"/>
        </a:defRPr>
      </a:lvl6pPr>
      <a:lvl7pPr marL="2743062" algn="l" defTabSz="457178" rtl="0" eaLnBrk="1" latinLnBrk="0" hangingPunct="1">
        <a:defRPr sz="1800" kern="1200">
          <a:solidFill>
            <a:schemeClr val="tx1"/>
          </a:solidFill>
          <a:latin typeface="+mn-lt"/>
          <a:ea typeface="+mn-ea"/>
          <a:cs typeface="+mn-cs"/>
        </a:defRPr>
      </a:lvl7pPr>
      <a:lvl8pPr marL="3200240" algn="l" defTabSz="457178" rtl="0" eaLnBrk="1" latinLnBrk="0" hangingPunct="1">
        <a:defRPr sz="1800" kern="1200">
          <a:solidFill>
            <a:schemeClr val="tx1"/>
          </a:solidFill>
          <a:latin typeface="+mn-lt"/>
          <a:ea typeface="+mn-ea"/>
          <a:cs typeface="+mn-cs"/>
        </a:defRPr>
      </a:lvl8pPr>
      <a:lvl9pPr marL="3657418" algn="l" defTabSz="45717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3.xml"/><Relationship Id="rId5" Type="http://schemas.openxmlformats.org/officeDocument/2006/relationships/image" Target="../media/image30.png"/><Relationship Id="rId4" Type="http://schemas.openxmlformats.org/officeDocument/2006/relationships/image" Target="../media/image40.png"/></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41.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3.xml"/><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image" Target="../media/image30.png"/><Relationship Id="rId2" Type="http://schemas.openxmlformats.org/officeDocument/2006/relationships/image" Target="../media/image44.png"/><Relationship Id="rId1" Type="http://schemas.openxmlformats.org/officeDocument/2006/relationships/slideLayout" Target="../slideLayouts/slideLayout3.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49.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3.xml"/><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52.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3.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2.xml.rels><?xml version="1.0" encoding="UTF-8" standalone="yes"?>
<Relationships xmlns="http://schemas.openxmlformats.org/package/2006/relationships"><Relationship Id="rId13" Type="http://schemas.openxmlformats.org/officeDocument/2006/relationships/slide" Target="slide28.xml"/><Relationship Id="rId18" Type="http://schemas.openxmlformats.org/officeDocument/2006/relationships/image" Target="../media/image18.png"/><Relationship Id="rId26" Type="http://schemas.openxmlformats.org/officeDocument/2006/relationships/image" Target="../media/image22.png"/><Relationship Id="rId3" Type="http://schemas.openxmlformats.org/officeDocument/2006/relationships/slide" Target="slide3.xml"/><Relationship Id="rId21" Type="http://schemas.openxmlformats.org/officeDocument/2006/relationships/slide" Target="slide39.xml"/><Relationship Id="rId7" Type="http://schemas.openxmlformats.org/officeDocument/2006/relationships/slide" Target="slide18.xml"/><Relationship Id="rId12" Type="http://schemas.openxmlformats.org/officeDocument/2006/relationships/image" Target="../media/image15.png"/><Relationship Id="rId17" Type="http://schemas.openxmlformats.org/officeDocument/2006/relationships/slide" Target="slide35.xml"/><Relationship Id="rId25" Type="http://schemas.openxmlformats.org/officeDocument/2006/relationships/slide" Target="slide46.xml"/><Relationship Id="rId33" Type="http://schemas.openxmlformats.org/officeDocument/2006/relationships/slide" Target="slide61.xml"/><Relationship Id="rId2" Type="http://schemas.openxmlformats.org/officeDocument/2006/relationships/image" Target="../media/image10.png"/><Relationship Id="rId16" Type="http://schemas.openxmlformats.org/officeDocument/2006/relationships/image" Target="../media/image17.png"/><Relationship Id="rId20" Type="http://schemas.openxmlformats.org/officeDocument/2006/relationships/image" Target="../media/image19.png"/><Relationship Id="rId29" Type="http://schemas.openxmlformats.org/officeDocument/2006/relationships/slide" Target="slide57.xml"/><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slide" Target="slide26.xml"/><Relationship Id="rId24" Type="http://schemas.openxmlformats.org/officeDocument/2006/relationships/image" Target="../media/image21.png"/><Relationship Id="rId32" Type="http://schemas.openxmlformats.org/officeDocument/2006/relationships/image" Target="../media/image25.png"/><Relationship Id="rId5" Type="http://schemas.openxmlformats.org/officeDocument/2006/relationships/slide" Target="slide10.xml"/><Relationship Id="rId15" Type="http://schemas.openxmlformats.org/officeDocument/2006/relationships/slide" Target="slide30.xml"/><Relationship Id="rId23" Type="http://schemas.openxmlformats.org/officeDocument/2006/relationships/slide" Target="slide41.xml"/><Relationship Id="rId28" Type="http://schemas.openxmlformats.org/officeDocument/2006/relationships/image" Target="../media/image23.png"/><Relationship Id="rId10" Type="http://schemas.openxmlformats.org/officeDocument/2006/relationships/image" Target="../media/image14.png"/><Relationship Id="rId19" Type="http://schemas.openxmlformats.org/officeDocument/2006/relationships/slide" Target="slide37.xml"/><Relationship Id="rId31" Type="http://schemas.openxmlformats.org/officeDocument/2006/relationships/slide" Target="slide59.xml"/><Relationship Id="rId4" Type="http://schemas.openxmlformats.org/officeDocument/2006/relationships/image" Target="../media/image11.png"/><Relationship Id="rId9" Type="http://schemas.openxmlformats.org/officeDocument/2006/relationships/slide" Target="slide24.xml"/><Relationship Id="rId14" Type="http://schemas.openxmlformats.org/officeDocument/2006/relationships/image" Target="../media/image16.png"/><Relationship Id="rId22" Type="http://schemas.openxmlformats.org/officeDocument/2006/relationships/image" Target="../media/image20.png"/><Relationship Id="rId27" Type="http://schemas.openxmlformats.org/officeDocument/2006/relationships/slide" Target="slide51.xml"/><Relationship Id="rId30" Type="http://schemas.openxmlformats.org/officeDocument/2006/relationships/image" Target="../media/image24.png"/><Relationship Id="rId8" Type="http://schemas.openxmlformats.org/officeDocument/2006/relationships/image" Target="../media/image13.png"/></Relationships>
</file>

<file path=ppt/slides/_rels/slide20.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3.xml"/><Relationship Id="rId4" Type="http://schemas.openxmlformats.org/officeDocument/2006/relationships/image" Target="../media/image69.png"/></Relationships>
</file>

<file path=ppt/slides/_rels/slide32.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3.xml"/><Relationship Id="rId5" Type="http://schemas.openxmlformats.org/officeDocument/2006/relationships/image" Target="../media/image77.png"/><Relationship Id="rId4" Type="http://schemas.openxmlformats.org/officeDocument/2006/relationships/image" Target="../media/image76.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3.xml"/><Relationship Id="rId4" Type="http://schemas.openxmlformats.org/officeDocument/2006/relationships/image" Target="../media/image82.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3.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40.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pn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pn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9.png"/><Relationship Id="rId1" Type="http://schemas.openxmlformats.org/officeDocument/2006/relationships/slideLayout" Target="../slideLayouts/slideLayout3.xml"/><Relationship Id="rId4" Type="http://schemas.openxmlformats.org/officeDocument/2006/relationships/image" Target="../media/image91.png"/></Relationships>
</file>

<file path=ppt/slides/_rels/slide45.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92.png"/><Relationship Id="rId1" Type="http://schemas.openxmlformats.org/officeDocument/2006/relationships/slideLayout" Target="../slideLayouts/slideLayout3.xml"/><Relationship Id="rId4" Type="http://schemas.openxmlformats.org/officeDocument/2006/relationships/image" Target="../media/image94.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95.pn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97.pn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98.png"/><Relationship Id="rId1" Type="http://schemas.openxmlformats.org/officeDocument/2006/relationships/slideLayout" Target="../slideLayouts/slideLayout3.xml"/><Relationship Id="rId4" Type="http://schemas.openxmlformats.org/officeDocument/2006/relationships/image" Target="../media/image100.png"/></Relationships>
</file>

<file path=ppt/slides/_rels/slide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image" Target="../media/image101.png"/><Relationship Id="rId1" Type="http://schemas.openxmlformats.org/officeDocument/2006/relationships/slideLayout" Target="../slideLayouts/slideLayout3.xml"/><Relationship Id="rId4" Type="http://schemas.openxmlformats.org/officeDocument/2006/relationships/image" Target="../media/image103.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image" Target="../media/image104.pn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image" Target="../media/image106.pn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image" Target="../media/image108.png"/><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image" Target="../media/image110.png"/><Relationship Id="rId1" Type="http://schemas.openxmlformats.org/officeDocument/2006/relationships/slideLayout" Target="../slideLayouts/slideLayout3.xml"/><Relationship Id="rId5" Type="http://schemas.openxmlformats.org/officeDocument/2006/relationships/image" Target="../media/image113.png"/><Relationship Id="rId4" Type="http://schemas.openxmlformats.org/officeDocument/2006/relationships/image" Target="../media/image112.png"/></Relationships>
</file>

<file path=ppt/slides/_rels/slide56.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image" Target="../media/image114.png"/><Relationship Id="rId1" Type="http://schemas.openxmlformats.org/officeDocument/2006/relationships/slideLayout" Target="../slideLayouts/slideLayout3.xml"/><Relationship Id="rId4" Type="http://schemas.openxmlformats.org/officeDocument/2006/relationships/image" Target="../media/image116.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image" Target="../media/image117.png"/><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image" Target="../media/image119.png"/><Relationship Id="rId1" Type="http://schemas.openxmlformats.org/officeDocument/2006/relationships/slideLayout" Target="../slideLayouts/slideLayout3.xml"/><Relationship Id="rId4" Type="http://schemas.openxmlformats.org/officeDocument/2006/relationships/image" Target="../media/image121.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123.png"/><Relationship Id="rId2" Type="http://schemas.openxmlformats.org/officeDocument/2006/relationships/image" Target="../media/image122.png"/><Relationship Id="rId1" Type="http://schemas.openxmlformats.org/officeDocument/2006/relationships/slideLayout" Target="../slideLayouts/slideLayout3.xml"/><Relationship Id="rId4" Type="http://schemas.openxmlformats.org/officeDocument/2006/relationships/image" Target="../media/image124.png"/></Relationships>
</file>

<file path=ppt/slides/_rels/slide63.xml.rels><?xml version="1.0" encoding="UTF-8" standalone="yes"?>
<Relationships xmlns="http://schemas.openxmlformats.org/package/2006/relationships"><Relationship Id="rId3" Type="http://schemas.openxmlformats.org/officeDocument/2006/relationships/hyperlink" Target="https://www.axosbank.com/Legal/FDIC-Notice" TargetMode="External"/><Relationship Id="rId2" Type="http://schemas.openxmlformats.org/officeDocument/2006/relationships/hyperlink" Target="https://edie.fdic.gov/" TargetMode="External"/><Relationship Id="rId1" Type="http://schemas.openxmlformats.org/officeDocument/2006/relationships/slideLayout" Target="../slideLayouts/slideLayout3.xml"/><Relationship Id="rId4" Type="http://schemas.openxmlformats.org/officeDocument/2006/relationships/hyperlink" Target="https://nmlsconsumeraccess.org/"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3.xml"/><Relationship Id="rId4" Type="http://schemas.openxmlformats.org/officeDocument/2006/relationships/image" Target="../media/image30.png"/></Relationships>
</file>

<file path=ppt/slides/_rels/slide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3.xml"/><Relationship Id="rId4" Type="http://schemas.openxmlformats.org/officeDocument/2006/relationships/image" Target="../media/image30.png"/></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7.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3478FD5-D1E4-29F1-7C7E-0B5D5285A863}"/>
              </a:ext>
            </a:extLst>
          </p:cNvPr>
          <p:cNvSpPr>
            <a:spLocks noGrp="1"/>
          </p:cNvSpPr>
          <p:nvPr>
            <p:ph type="body" sz="quarter" idx="10"/>
          </p:nvPr>
        </p:nvSpPr>
        <p:spPr>
          <a:xfrm>
            <a:off x="525236" y="2549268"/>
            <a:ext cx="6624782" cy="1085789"/>
          </a:xfrm>
        </p:spPr>
        <p:txBody>
          <a:bodyPr/>
          <a:lstStyle/>
          <a:p>
            <a:r>
              <a:rPr lang="en-US" dirty="0"/>
              <a:t>Axos Client Portal for </a:t>
            </a:r>
            <a:r>
              <a:rPr lang="en-US" dirty="0" err="1"/>
              <a:t>RIAs</a:t>
            </a:r>
            <a:r>
              <a:rPr lang="en-US"/>
              <a:t> User </a:t>
            </a:r>
            <a:r>
              <a:rPr lang="en-US" dirty="0"/>
              <a:t>Guide</a:t>
            </a:r>
          </a:p>
        </p:txBody>
      </p:sp>
      <p:sp>
        <p:nvSpPr>
          <p:cNvPr id="3" name="Text Placeholder 2">
            <a:extLst>
              <a:ext uri="{FF2B5EF4-FFF2-40B4-BE49-F238E27FC236}">
                <a16:creationId xmlns:a16="http://schemas.microsoft.com/office/drawing/2014/main" id="{1EC84471-FE29-DFE1-5FC3-FE9F3FD9989E}"/>
              </a:ext>
            </a:extLst>
          </p:cNvPr>
          <p:cNvSpPr>
            <a:spLocks noGrp="1"/>
          </p:cNvSpPr>
          <p:nvPr>
            <p:ph type="body" sz="quarter" idx="11"/>
          </p:nvPr>
        </p:nvSpPr>
        <p:spPr>
          <a:xfrm>
            <a:off x="525236" y="4592013"/>
            <a:ext cx="6028267" cy="410319"/>
          </a:xfrm>
        </p:spPr>
        <p:txBody>
          <a:bodyPr/>
          <a:lstStyle/>
          <a:p>
            <a:r>
              <a:rPr lang="en-US" sz="1000" dirty="0"/>
              <a:t>12.23</a:t>
            </a:r>
          </a:p>
        </p:txBody>
      </p:sp>
    </p:spTree>
    <p:extLst>
      <p:ext uri="{BB962C8B-B14F-4D97-AF65-F5344CB8AC3E}">
        <p14:creationId xmlns:p14="http://schemas.microsoft.com/office/powerpoint/2010/main" val="18646788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C2ACBD3-F8E7-982C-12BC-03813FC3C73A}"/>
              </a:ext>
            </a:extLst>
          </p:cNvPr>
          <p:cNvSpPr>
            <a:spLocks noGrp="1"/>
          </p:cNvSpPr>
          <p:nvPr>
            <p:ph type="body" sz="quarter" idx="10"/>
          </p:nvPr>
        </p:nvSpPr>
        <p:spPr/>
        <p:txBody>
          <a:bodyPr/>
          <a:lstStyle/>
          <a:p>
            <a:r>
              <a:rPr lang="en-US"/>
              <a:t>Login</a:t>
            </a:r>
          </a:p>
        </p:txBody>
      </p:sp>
    </p:spTree>
    <p:extLst>
      <p:ext uri="{BB962C8B-B14F-4D97-AF65-F5344CB8AC3E}">
        <p14:creationId xmlns:p14="http://schemas.microsoft.com/office/powerpoint/2010/main" val="23898396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6D120-1DF3-BB27-717F-7ADEFD65B5D2}"/>
              </a:ext>
            </a:extLst>
          </p:cNvPr>
          <p:cNvSpPr>
            <a:spLocks noGrp="1"/>
          </p:cNvSpPr>
          <p:nvPr>
            <p:ph type="title"/>
          </p:nvPr>
        </p:nvSpPr>
        <p:spPr/>
        <p:txBody>
          <a:bodyPr/>
          <a:lstStyle/>
          <a:p>
            <a:r>
              <a:rPr lang="en-US" dirty="0">
                <a:solidFill>
                  <a:schemeClr val="accent6"/>
                </a:solidFill>
              </a:rPr>
              <a:t>Sign In</a:t>
            </a:r>
          </a:p>
        </p:txBody>
      </p:sp>
      <p:sp>
        <p:nvSpPr>
          <p:cNvPr id="3" name="Text Placeholder 2">
            <a:extLst>
              <a:ext uri="{FF2B5EF4-FFF2-40B4-BE49-F238E27FC236}">
                <a16:creationId xmlns:a16="http://schemas.microsoft.com/office/drawing/2014/main" id="{FB95E16F-E612-E4B8-6DF4-57DD8A722412}"/>
              </a:ext>
            </a:extLst>
          </p:cNvPr>
          <p:cNvSpPr>
            <a:spLocks noGrp="1"/>
          </p:cNvSpPr>
          <p:nvPr>
            <p:ph type="body" sz="quarter" idx="12"/>
          </p:nvPr>
        </p:nvSpPr>
        <p:spPr>
          <a:xfrm>
            <a:off x="343433" y="736600"/>
            <a:ext cx="8441475" cy="3858027"/>
          </a:xfrm>
        </p:spPr>
        <p:txBody>
          <a:bodyPr/>
          <a:lstStyle/>
          <a:p>
            <a:r>
              <a:rPr lang="en-US" dirty="0">
                <a:solidFill>
                  <a:schemeClr val="accent6"/>
                </a:solidFill>
              </a:rPr>
              <a:t>End investors enter their credentials to log into the portal</a:t>
            </a:r>
          </a:p>
          <a:p>
            <a:pPr lvl="1"/>
            <a:r>
              <a:rPr lang="en-US" sz="1400" dirty="0">
                <a:solidFill>
                  <a:schemeClr val="accent6"/>
                </a:solidFill>
              </a:rPr>
              <a:t>If investors input the wrong credentials three times, their account will be locked</a:t>
            </a:r>
          </a:p>
          <a:p>
            <a:pPr lvl="1"/>
            <a:endParaRPr lang="en-US" dirty="0"/>
          </a:p>
        </p:txBody>
      </p:sp>
      <p:pic>
        <p:nvPicPr>
          <p:cNvPr id="5" name="Picture 4">
            <a:extLst>
              <a:ext uri="{FF2B5EF4-FFF2-40B4-BE49-F238E27FC236}">
                <a16:creationId xmlns:a16="http://schemas.microsoft.com/office/drawing/2014/main" id="{90BFDDE5-DDF8-DD9F-06EC-A9FE4306F3D6}"/>
              </a:ext>
            </a:extLst>
          </p:cNvPr>
          <p:cNvPicPr>
            <a:picLocks noChangeAspect="1"/>
          </p:cNvPicPr>
          <p:nvPr/>
        </p:nvPicPr>
        <p:blipFill>
          <a:blip r:embed="rId2"/>
          <a:stretch>
            <a:fillRect/>
          </a:stretch>
        </p:blipFill>
        <p:spPr>
          <a:xfrm>
            <a:off x="343433" y="1346588"/>
            <a:ext cx="3949876" cy="3248039"/>
          </a:xfrm>
          <a:prstGeom prst="rect">
            <a:avLst/>
          </a:prstGeom>
        </p:spPr>
      </p:pic>
      <p:pic>
        <p:nvPicPr>
          <p:cNvPr id="6" name="Picture 5">
            <a:extLst>
              <a:ext uri="{FF2B5EF4-FFF2-40B4-BE49-F238E27FC236}">
                <a16:creationId xmlns:a16="http://schemas.microsoft.com/office/drawing/2014/main" id="{51F19830-993E-9734-7E34-E77FEE9DC33D}"/>
              </a:ext>
            </a:extLst>
          </p:cNvPr>
          <p:cNvPicPr>
            <a:picLocks noChangeAspect="1"/>
          </p:cNvPicPr>
          <p:nvPr/>
        </p:nvPicPr>
        <p:blipFill>
          <a:blip r:embed="rId3"/>
          <a:stretch>
            <a:fillRect/>
          </a:stretch>
        </p:blipFill>
        <p:spPr>
          <a:xfrm>
            <a:off x="4327637" y="1346588"/>
            <a:ext cx="1531079" cy="3239763"/>
          </a:xfrm>
          <a:prstGeom prst="rect">
            <a:avLst/>
          </a:prstGeom>
        </p:spPr>
      </p:pic>
      <p:pic>
        <p:nvPicPr>
          <p:cNvPr id="10" name="Picture 9">
            <a:extLst>
              <a:ext uri="{FF2B5EF4-FFF2-40B4-BE49-F238E27FC236}">
                <a16:creationId xmlns:a16="http://schemas.microsoft.com/office/drawing/2014/main" id="{B62C2956-E94B-2CC5-DDB9-EDC35E917C69}"/>
              </a:ext>
            </a:extLst>
          </p:cNvPr>
          <p:cNvPicPr>
            <a:picLocks noChangeAspect="1"/>
          </p:cNvPicPr>
          <p:nvPr/>
        </p:nvPicPr>
        <p:blipFill>
          <a:blip r:embed="rId4"/>
          <a:stretch>
            <a:fillRect/>
          </a:stretch>
        </p:blipFill>
        <p:spPr>
          <a:xfrm>
            <a:off x="6568086" y="2123599"/>
            <a:ext cx="2313664" cy="1415418"/>
          </a:xfrm>
          <a:prstGeom prst="rect">
            <a:avLst/>
          </a:prstGeom>
        </p:spPr>
      </p:pic>
      <p:cxnSp>
        <p:nvCxnSpPr>
          <p:cNvPr id="18" name="Straight Arrow Connector 17">
            <a:extLst>
              <a:ext uri="{FF2B5EF4-FFF2-40B4-BE49-F238E27FC236}">
                <a16:creationId xmlns:a16="http://schemas.microsoft.com/office/drawing/2014/main" id="{B08B4778-916F-D104-E6F1-444D5CDCA33E}"/>
              </a:ext>
            </a:extLst>
          </p:cNvPr>
          <p:cNvCxnSpPr>
            <a:cxnSpLocks/>
          </p:cNvCxnSpPr>
          <p:nvPr/>
        </p:nvCxnSpPr>
        <p:spPr>
          <a:xfrm>
            <a:off x="5964688" y="2802897"/>
            <a:ext cx="603398" cy="0"/>
          </a:xfrm>
          <a:prstGeom prst="straightConnector1">
            <a:avLst/>
          </a:prstGeom>
          <a:ln>
            <a:prstDash val="sysDash"/>
            <a:tailEnd type="triangle"/>
          </a:ln>
        </p:spPr>
        <p:style>
          <a:lnRef idx="2">
            <a:schemeClr val="accent1"/>
          </a:lnRef>
          <a:fillRef idx="0">
            <a:schemeClr val="accent1"/>
          </a:fillRef>
          <a:effectRef idx="1">
            <a:schemeClr val="accent1"/>
          </a:effectRef>
          <a:fontRef idx="minor">
            <a:schemeClr val="tx1"/>
          </a:fontRef>
        </p:style>
      </p:cxnSp>
      <p:sp>
        <p:nvSpPr>
          <p:cNvPr id="8" name="Oval 7">
            <a:extLst>
              <a:ext uri="{FF2B5EF4-FFF2-40B4-BE49-F238E27FC236}">
                <a16:creationId xmlns:a16="http://schemas.microsoft.com/office/drawing/2014/main" id="{625D556B-855A-54B4-97E0-1E94F2505BEB}"/>
              </a:ext>
            </a:extLst>
          </p:cNvPr>
          <p:cNvSpPr/>
          <p:nvPr/>
        </p:nvSpPr>
        <p:spPr>
          <a:xfrm>
            <a:off x="6647341" y="2278539"/>
            <a:ext cx="205505" cy="211974"/>
          </a:xfrm>
          <a:prstGeom prst="ellipse">
            <a:avLst/>
          </a:prstGeom>
          <a:solidFill>
            <a:schemeClr val="accent1">
              <a:lumMod val="20000"/>
              <a:lumOff val="8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a:solidFill>
                  <a:schemeClr val="tx2"/>
                </a:solidFill>
              </a:rPr>
              <a:t>1</a:t>
            </a:r>
          </a:p>
        </p:txBody>
      </p:sp>
      <p:sp>
        <p:nvSpPr>
          <p:cNvPr id="9" name="Oval 8">
            <a:extLst>
              <a:ext uri="{FF2B5EF4-FFF2-40B4-BE49-F238E27FC236}">
                <a16:creationId xmlns:a16="http://schemas.microsoft.com/office/drawing/2014/main" id="{7624A8A0-7059-3602-468D-3E1B28DF7DA0}"/>
              </a:ext>
            </a:extLst>
          </p:cNvPr>
          <p:cNvSpPr/>
          <p:nvPr/>
        </p:nvSpPr>
        <p:spPr>
          <a:xfrm>
            <a:off x="8273975" y="1014936"/>
            <a:ext cx="205505" cy="211974"/>
          </a:xfrm>
          <a:prstGeom prst="ellipse">
            <a:avLst/>
          </a:prstGeom>
          <a:solidFill>
            <a:schemeClr val="accent1">
              <a:lumMod val="20000"/>
              <a:lumOff val="8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solidFill>
                  <a:schemeClr val="tx2"/>
                </a:solidFill>
              </a:rPr>
              <a:t>1</a:t>
            </a:r>
          </a:p>
        </p:txBody>
      </p:sp>
      <p:sp>
        <p:nvSpPr>
          <p:cNvPr id="4" name="Rectangle 3">
            <a:extLst>
              <a:ext uri="{FF2B5EF4-FFF2-40B4-BE49-F238E27FC236}">
                <a16:creationId xmlns:a16="http://schemas.microsoft.com/office/drawing/2014/main" id="{940F7B9E-A2B1-CA2D-6A3D-B853B9CF3C44}"/>
              </a:ext>
            </a:extLst>
          </p:cNvPr>
          <p:cNvSpPr/>
          <p:nvPr/>
        </p:nvSpPr>
        <p:spPr>
          <a:xfrm>
            <a:off x="592932" y="1424584"/>
            <a:ext cx="808513" cy="11412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solidFill>
                <a:schemeClr val="accent1"/>
              </a:solidFill>
            </a:endParaRPr>
          </a:p>
        </p:txBody>
      </p:sp>
      <p:pic>
        <p:nvPicPr>
          <p:cNvPr id="7" name="Picture 6" descr="A blue and orange logo&#10;&#10;Description automatically generated">
            <a:extLst>
              <a:ext uri="{FF2B5EF4-FFF2-40B4-BE49-F238E27FC236}">
                <a16:creationId xmlns:a16="http://schemas.microsoft.com/office/drawing/2014/main" id="{B68F6403-9A00-E053-7966-AC6A848BC320}"/>
              </a:ext>
            </a:extLst>
          </p:cNvPr>
          <p:cNvPicPr>
            <a:picLocks noChangeAspect="1"/>
          </p:cNvPicPr>
          <p:nvPr/>
        </p:nvPicPr>
        <p:blipFill>
          <a:blip r:embed="rId5"/>
          <a:stretch>
            <a:fillRect/>
          </a:stretch>
        </p:blipFill>
        <p:spPr>
          <a:xfrm>
            <a:off x="717947" y="1453161"/>
            <a:ext cx="307561" cy="68993"/>
          </a:xfrm>
          <a:prstGeom prst="rect">
            <a:avLst/>
          </a:prstGeom>
        </p:spPr>
      </p:pic>
    </p:spTree>
    <p:extLst>
      <p:ext uri="{BB962C8B-B14F-4D97-AF65-F5344CB8AC3E}">
        <p14:creationId xmlns:p14="http://schemas.microsoft.com/office/powerpoint/2010/main" val="25605504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372BDF-BC07-A233-6433-8A3EEBDC5524}"/>
              </a:ext>
            </a:extLst>
          </p:cNvPr>
          <p:cNvSpPr>
            <a:spLocks noGrp="1"/>
          </p:cNvSpPr>
          <p:nvPr>
            <p:ph type="title"/>
          </p:nvPr>
        </p:nvSpPr>
        <p:spPr/>
        <p:txBody>
          <a:bodyPr/>
          <a:lstStyle/>
          <a:p>
            <a:r>
              <a:rPr lang="en-US" dirty="0">
                <a:solidFill>
                  <a:schemeClr val="accent6"/>
                </a:solidFill>
              </a:rPr>
              <a:t>Text Verification</a:t>
            </a:r>
          </a:p>
        </p:txBody>
      </p:sp>
      <p:sp>
        <p:nvSpPr>
          <p:cNvPr id="3" name="Text Placeholder 2">
            <a:extLst>
              <a:ext uri="{FF2B5EF4-FFF2-40B4-BE49-F238E27FC236}">
                <a16:creationId xmlns:a16="http://schemas.microsoft.com/office/drawing/2014/main" id="{4E89C434-1CD3-0CB9-D696-092FA3523ECF}"/>
              </a:ext>
            </a:extLst>
          </p:cNvPr>
          <p:cNvSpPr>
            <a:spLocks noGrp="1"/>
          </p:cNvSpPr>
          <p:nvPr>
            <p:ph type="body" sz="quarter" idx="12"/>
          </p:nvPr>
        </p:nvSpPr>
        <p:spPr>
          <a:xfrm>
            <a:off x="343433" y="806450"/>
            <a:ext cx="8441475" cy="3788177"/>
          </a:xfrm>
        </p:spPr>
        <p:txBody>
          <a:bodyPr/>
          <a:lstStyle/>
          <a:p>
            <a:r>
              <a:rPr lang="en-US" dirty="0">
                <a:solidFill>
                  <a:schemeClr val="accent6"/>
                </a:solidFill>
              </a:rPr>
              <a:t>End investors verify their identity by submitting the code texted to them</a:t>
            </a:r>
          </a:p>
          <a:p>
            <a:pPr lvl="1"/>
            <a:r>
              <a:rPr lang="en-US" dirty="0">
                <a:solidFill>
                  <a:schemeClr val="accent6"/>
                </a:solidFill>
              </a:rPr>
              <a:t>Investors can have the code resent if they were not able to receive it</a:t>
            </a:r>
          </a:p>
          <a:p>
            <a:pPr lvl="1"/>
            <a:endParaRPr lang="en-US" dirty="0"/>
          </a:p>
          <a:p>
            <a:endParaRPr lang="en-US" dirty="0"/>
          </a:p>
        </p:txBody>
      </p:sp>
      <p:pic>
        <p:nvPicPr>
          <p:cNvPr id="5" name="Picture 4">
            <a:extLst>
              <a:ext uri="{FF2B5EF4-FFF2-40B4-BE49-F238E27FC236}">
                <a16:creationId xmlns:a16="http://schemas.microsoft.com/office/drawing/2014/main" id="{6151E5D1-DE5E-F250-3A3A-27D6D23457D2}"/>
              </a:ext>
            </a:extLst>
          </p:cNvPr>
          <p:cNvPicPr>
            <a:picLocks noChangeAspect="1"/>
          </p:cNvPicPr>
          <p:nvPr/>
        </p:nvPicPr>
        <p:blipFill>
          <a:blip r:embed="rId2"/>
          <a:stretch>
            <a:fillRect/>
          </a:stretch>
        </p:blipFill>
        <p:spPr>
          <a:xfrm>
            <a:off x="1866900" y="1430607"/>
            <a:ext cx="5153517" cy="3164020"/>
          </a:xfrm>
          <a:prstGeom prst="rect">
            <a:avLst/>
          </a:prstGeom>
        </p:spPr>
      </p:pic>
      <p:sp>
        <p:nvSpPr>
          <p:cNvPr id="4" name="Rectangle 3">
            <a:extLst>
              <a:ext uri="{FF2B5EF4-FFF2-40B4-BE49-F238E27FC236}">
                <a16:creationId xmlns:a16="http://schemas.microsoft.com/office/drawing/2014/main" id="{44A15DE5-A945-BEA7-06A1-2D0D29E85B9C}"/>
              </a:ext>
            </a:extLst>
          </p:cNvPr>
          <p:cNvSpPr/>
          <p:nvPr/>
        </p:nvSpPr>
        <p:spPr>
          <a:xfrm>
            <a:off x="2178844" y="1530154"/>
            <a:ext cx="964406" cy="1361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solidFill>
                <a:schemeClr val="accent1"/>
              </a:solidFill>
            </a:endParaRPr>
          </a:p>
        </p:txBody>
      </p:sp>
      <p:pic>
        <p:nvPicPr>
          <p:cNvPr id="6" name="Picture 5" descr="A blue and orange logo&#10;&#10;Description automatically generated">
            <a:extLst>
              <a:ext uri="{FF2B5EF4-FFF2-40B4-BE49-F238E27FC236}">
                <a16:creationId xmlns:a16="http://schemas.microsoft.com/office/drawing/2014/main" id="{5C7199DD-5039-7F51-E2E2-EFB5DDB150D9}"/>
              </a:ext>
            </a:extLst>
          </p:cNvPr>
          <p:cNvPicPr>
            <a:picLocks noChangeAspect="1"/>
          </p:cNvPicPr>
          <p:nvPr/>
        </p:nvPicPr>
        <p:blipFill>
          <a:blip r:embed="rId3"/>
          <a:stretch>
            <a:fillRect/>
          </a:stretch>
        </p:blipFill>
        <p:spPr>
          <a:xfrm>
            <a:off x="2303859" y="1558731"/>
            <a:ext cx="366863" cy="82296"/>
          </a:xfrm>
          <a:prstGeom prst="rect">
            <a:avLst/>
          </a:prstGeom>
        </p:spPr>
      </p:pic>
    </p:spTree>
    <p:extLst>
      <p:ext uri="{BB962C8B-B14F-4D97-AF65-F5344CB8AC3E}">
        <p14:creationId xmlns:p14="http://schemas.microsoft.com/office/powerpoint/2010/main" val="37610888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397286-CE6A-6ECA-D510-2D2DB1C46A13}"/>
              </a:ext>
            </a:extLst>
          </p:cNvPr>
          <p:cNvSpPr>
            <a:spLocks noGrp="1"/>
          </p:cNvSpPr>
          <p:nvPr>
            <p:ph type="title"/>
          </p:nvPr>
        </p:nvSpPr>
        <p:spPr/>
        <p:txBody>
          <a:bodyPr/>
          <a:lstStyle/>
          <a:p>
            <a:r>
              <a:rPr lang="en-US" dirty="0">
                <a:solidFill>
                  <a:schemeClr val="accent6"/>
                </a:solidFill>
              </a:rPr>
              <a:t>Forgot Username - Email</a:t>
            </a:r>
          </a:p>
        </p:txBody>
      </p:sp>
      <p:sp>
        <p:nvSpPr>
          <p:cNvPr id="3" name="Text Placeholder 2">
            <a:extLst>
              <a:ext uri="{FF2B5EF4-FFF2-40B4-BE49-F238E27FC236}">
                <a16:creationId xmlns:a16="http://schemas.microsoft.com/office/drawing/2014/main" id="{B785A9A5-E6FC-FC3A-765D-A115611A7910}"/>
              </a:ext>
            </a:extLst>
          </p:cNvPr>
          <p:cNvSpPr>
            <a:spLocks noGrp="1"/>
          </p:cNvSpPr>
          <p:nvPr>
            <p:ph type="body" sz="quarter" idx="12"/>
          </p:nvPr>
        </p:nvSpPr>
        <p:spPr>
          <a:xfrm>
            <a:off x="359086" y="726673"/>
            <a:ext cx="8441475" cy="3927877"/>
          </a:xfrm>
        </p:spPr>
        <p:txBody>
          <a:bodyPr/>
          <a:lstStyle/>
          <a:p>
            <a:r>
              <a:rPr lang="en-US" dirty="0">
                <a:solidFill>
                  <a:schemeClr val="accent6"/>
                </a:solidFill>
              </a:rPr>
              <a:t>End investors input their email address to retrieve their username</a:t>
            </a:r>
          </a:p>
          <a:p>
            <a:pPr marL="304786" lvl="1" indent="0">
              <a:buNone/>
            </a:pPr>
            <a:endParaRPr lang="en-US" dirty="0"/>
          </a:p>
          <a:p>
            <a:endParaRPr lang="en-US" dirty="0"/>
          </a:p>
          <a:p>
            <a:endParaRPr lang="en-US" dirty="0"/>
          </a:p>
          <a:p>
            <a:endParaRPr lang="en-US" dirty="0"/>
          </a:p>
          <a:p>
            <a:endParaRPr lang="en-US" dirty="0"/>
          </a:p>
          <a:p>
            <a:endParaRPr lang="en-US" dirty="0"/>
          </a:p>
          <a:p>
            <a:pPr marL="0" indent="0">
              <a:buNone/>
            </a:pPr>
            <a:endParaRPr lang="en-US" dirty="0"/>
          </a:p>
          <a:p>
            <a:pPr marL="0" indent="0">
              <a:buNone/>
            </a:pPr>
            <a:endParaRPr lang="en-US" dirty="0"/>
          </a:p>
          <a:p>
            <a:endParaRPr lang="en-US" dirty="0"/>
          </a:p>
        </p:txBody>
      </p:sp>
      <p:pic>
        <p:nvPicPr>
          <p:cNvPr id="17" name="Picture 16">
            <a:extLst>
              <a:ext uri="{FF2B5EF4-FFF2-40B4-BE49-F238E27FC236}">
                <a16:creationId xmlns:a16="http://schemas.microsoft.com/office/drawing/2014/main" id="{E56D1B15-BAC3-0671-4131-7A280E72C787}"/>
              </a:ext>
            </a:extLst>
          </p:cNvPr>
          <p:cNvPicPr>
            <a:picLocks noChangeAspect="1"/>
          </p:cNvPicPr>
          <p:nvPr/>
        </p:nvPicPr>
        <p:blipFill>
          <a:blip r:embed="rId2"/>
          <a:stretch>
            <a:fillRect/>
          </a:stretch>
        </p:blipFill>
        <p:spPr>
          <a:xfrm>
            <a:off x="966158" y="1408287"/>
            <a:ext cx="4952042" cy="3026670"/>
          </a:xfrm>
          <a:prstGeom prst="rect">
            <a:avLst/>
          </a:prstGeom>
        </p:spPr>
      </p:pic>
      <p:pic>
        <p:nvPicPr>
          <p:cNvPr id="22" name="Picture 21">
            <a:extLst>
              <a:ext uri="{FF2B5EF4-FFF2-40B4-BE49-F238E27FC236}">
                <a16:creationId xmlns:a16="http://schemas.microsoft.com/office/drawing/2014/main" id="{01B92B74-AB70-281C-9490-D1493F6B1E69}"/>
              </a:ext>
            </a:extLst>
          </p:cNvPr>
          <p:cNvPicPr>
            <a:picLocks noChangeAspect="1"/>
          </p:cNvPicPr>
          <p:nvPr/>
        </p:nvPicPr>
        <p:blipFill>
          <a:blip r:embed="rId3"/>
          <a:stretch>
            <a:fillRect/>
          </a:stretch>
        </p:blipFill>
        <p:spPr>
          <a:xfrm>
            <a:off x="6375061" y="1408287"/>
            <a:ext cx="1422739" cy="3042358"/>
          </a:xfrm>
          <a:prstGeom prst="rect">
            <a:avLst/>
          </a:prstGeom>
        </p:spPr>
      </p:pic>
      <p:sp>
        <p:nvSpPr>
          <p:cNvPr id="4" name="Rectangle 3">
            <a:extLst>
              <a:ext uri="{FF2B5EF4-FFF2-40B4-BE49-F238E27FC236}">
                <a16:creationId xmlns:a16="http://schemas.microsoft.com/office/drawing/2014/main" id="{CA59BEE4-C073-CCB1-0771-EFB460B4E0B3}"/>
              </a:ext>
            </a:extLst>
          </p:cNvPr>
          <p:cNvSpPr/>
          <p:nvPr/>
        </p:nvSpPr>
        <p:spPr>
          <a:xfrm>
            <a:off x="1339056" y="1489867"/>
            <a:ext cx="964406" cy="1361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solidFill>
                <a:schemeClr val="accent1"/>
              </a:solidFill>
            </a:endParaRPr>
          </a:p>
        </p:txBody>
      </p:sp>
      <p:pic>
        <p:nvPicPr>
          <p:cNvPr id="5" name="Picture 4" descr="A blue and orange logo&#10;&#10;Description automatically generated">
            <a:extLst>
              <a:ext uri="{FF2B5EF4-FFF2-40B4-BE49-F238E27FC236}">
                <a16:creationId xmlns:a16="http://schemas.microsoft.com/office/drawing/2014/main" id="{3759D56F-8240-51D8-8181-EB4EF379AE27}"/>
              </a:ext>
            </a:extLst>
          </p:cNvPr>
          <p:cNvPicPr>
            <a:picLocks noChangeAspect="1"/>
          </p:cNvPicPr>
          <p:nvPr/>
        </p:nvPicPr>
        <p:blipFill>
          <a:blip r:embed="rId4"/>
          <a:stretch>
            <a:fillRect/>
          </a:stretch>
        </p:blipFill>
        <p:spPr>
          <a:xfrm>
            <a:off x="1464071" y="1518444"/>
            <a:ext cx="366863" cy="82296"/>
          </a:xfrm>
          <a:prstGeom prst="rect">
            <a:avLst/>
          </a:prstGeom>
        </p:spPr>
      </p:pic>
    </p:spTree>
    <p:extLst>
      <p:ext uri="{BB962C8B-B14F-4D97-AF65-F5344CB8AC3E}">
        <p14:creationId xmlns:p14="http://schemas.microsoft.com/office/powerpoint/2010/main" val="18460627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397286-CE6A-6ECA-D510-2D2DB1C46A13}"/>
              </a:ext>
            </a:extLst>
          </p:cNvPr>
          <p:cNvSpPr>
            <a:spLocks noGrp="1"/>
          </p:cNvSpPr>
          <p:nvPr>
            <p:ph type="title"/>
          </p:nvPr>
        </p:nvSpPr>
        <p:spPr/>
        <p:txBody>
          <a:bodyPr/>
          <a:lstStyle/>
          <a:p>
            <a:r>
              <a:rPr lang="en-US" dirty="0">
                <a:solidFill>
                  <a:schemeClr val="accent6"/>
                </a:solidFill>
              </a:rPr>
              <a:t>Forgot Password - Username</a:t>
            </a:r>
            <a:endParaRPr lang="en-US" dirty="0"/>
          </a:p>
        </p:txBody>
      </p:sp>
      <p:sp>
        <p:nvSpPr>
          <p:cNvPr id="3" name="Text Placeholder 2">
            <a:extLst>
              <a:ext uri="{FF2B5EF4-FFF2-40B4-BE49-F238E27FC236}">
                <a16:creationId xmlns:a16="http://schemas.microsoft.com/office/drawing/2014/main" id="{B785A9A5-E6FC-FC3A-765D-A115611A7910}"/>
              </a:ext>
            </a:extLst>
          </p:cNvPr>
          <p:cNvSpPr>
            <a:spLocks noGrp="1"/>
          </p:cNvSpPr>
          <p:nvPr>
            <p:ph type="body" sz="quarter" idx="12"/>
          </p:nvPr>
        </p:nvSpPr>
        <p:spPr>
          <a:xfrm>
            <a:off x="343433" y="666750"/>
            <a:ext cx="8457128" cy="3927877"/>
          </a:xfrm>
        </p:spPr>
        <p:txBody>
          <a:bodyPr/>
          <a:lstStyle/>
          <a:p>
            <a:r>
              <a:rPr lang="en-US" dirty="0">
                <a:solidFill>
                  <a:schemeClr val="accent6"/>
                </a:solidFill>
              </a:rPr>
              <a:t>End investors input their username to reset their password</a:t>
            </a:r>
          </a:p>
          <a:p>
            <a:pPr lvl="1"/>
            <a:r>
              <a:rPr lang="en-US" sz="1400" dirty="0">
                <a:solidFill>
                  <a:schemeClr val="accent6"/>
                </a:solidFill>
              </a:rPr>
              <a:t>If username is not found, they can try again</a:t>
            </a:r>
          </a:p>
          <a:p>
            <a:pPr lvl="1"/>
            <a:r>
              <a:rPr lang="en-US" sz="1400" dirty="0">
                <a:solidFill>
                  <a:schemeClr val="accent6"/>
                </a:solidFill>
              </a:rPr>
              <a:t>investors must contact customer support if </a:t>
            </a:r>
          </a:p>
          <a:p>
            <a:pPr lvl="2"/>
            <a:r>
              <a:rPr lang="en-US" sz="1267" dirty="0">
                <a:solidFill>
                  <a:schemeClr val="accent6"/>
                </a:solidFill>
              </a:rPr>
              <a:t>They do not have security questions and/or a phone number set up to verify their identity</a:t>
            </a:r>
          </a:p>
          <a:p>
            <a:pPr lvl="2"/>
            <a:r>
              <a:rPr lang="en-US" sz="1267" dirty="0">
                <a:solidFill>
                  <a:schemeClr val="accent6"/>
                </a:solidFill>
              </a:rPr>
              <a:t>Or their account is suspended</a:t>
            </a:r>
          </a:p>
          <a:p>
            <a:pPr marL="304786" lvl="1" indent="0">
              <a:buNone/>
            </a:pPr>
            <a:endParaRPr lang="en-US" dirty="0"/>
          </a:p>
          <a:p>
            <a:endParaRPr lang="en-US" dirty="0"/>
          </a:p>
          <a:p>
            <a:endParaRPr lang="en-US" dirty="0"/>
          </a:p>
          <a:p>
            <a:endParaRPr lang="en-US" dirty="0"/>
          </a:p>
          <a:p>
            <a:pPr marL="0" indent="0">
              <a:buNone/>
            </a:pPr>
            <a:endParaRPr lang="en-US" dirty="0"/>
          </a:p>
          <a:p>
            <a:pPr marL="0" indent="0">
              <a:buNone/>
            </a:pPr>
            <a:endParaRPr lang="en-US" dirty="0"/>
          </a:p>
          <a:p>
            <a:endParaRPr lang="en-US" dirty="0"/>
          </a:p>
        </p:txBody>
      </p:sp>
      <p:pic>
        <p:nvPicPr>
          <p:cNvPr id="9" name="Picture 8">
            <a:extLst>
              <a:ext uri="{FF2B5EF4-FFF2-40B4-BE49-F238E27FC236}">
                <a16:creationId xmlns:a16="http://schemas.microsoft.com/office/drawing/2014/main" id="{A64EBD0A-BD95-BA56-DD95-F5152E5BFED7}"/>
              </a:ext>
            </a:extLst>
          </p:cNvPr>
          <p:cNvPicPr>
            <a:picLocks noChangeAspect="1"/>
          </p:cNvPicPr>
          <p:nvPr/>
        </p:nvPicPr>
        <p:blipFill>
          <a:blip r:embed="rId2"/>
          <a:stretch>
            <a:fillRect/>
          </a:stretch>
        </p:blipFill>
        <p:spPr>
          <a:xfrm>
            <a:off x="395541" y="1977656"/>
            <a:ext cx="4076048" cy="2939108"/>
          </a:xfrm>
          <a:prstGeom prst="rect">
            <a:avLst/>
          </a:prstGeom>
        </p:spPr>
      </p:pic>
      <p:pic>
        <p:nvPicPr>
          <p:cNvPr id="13" name="Picture 12">
            <a:extLst>
              <a:ext uri="{FF2B5EF4-FFF2-40B4-BE49-F238E27FC236}">
                <a16:creationId xmlns:a16="http://schemas.microsoft.com/office/drawing/2014/main" id="{A342CCA1-DAA6-40A3-E736-D55910DDBC85}"/>
              </a:ext>
            </a:extLst>
          </p:cNvPr>
          <p:cNvPicPr>
            <a:picLocks noChangeAspect="1"/>
          </p:cNvPicPr>
          <p:nvPr/>
        </p:nvPicPr>
        <p:blipFill>
          <a:blip r:embed="rId3"/>
          <a:stretch>
            <a:fillRect/>
          </a:stretch>
        </p:blipFill>
        <p:spPr>
          <a:xfrm>
            <a:off x="4488869" y="1972845"/>
            <a:ext cx="1389067" cy="2958587"/>
          </a:xfrm>
          <a:prstGeom prst="rect">
            <a:avLst/>
          </a:prstGeom>
        </p:spPr>
      </p:pic>
      <p:pic>
        <p:nvPicPr>
          <p:cNvPr id="6" name="Picture 5">
            <a:extLst>
              <a:ext uri="{FF2B5EF4-FFF2-40B4-BE49-F238E27FC236}">
                <a16:creationId xmlns:a16="http://schemas.microsoft.com/office/drawing/2014/main" id="{C43420D6-48CA-A73D-0B1D-8B625449006E}"/>
              </a:ext>
            </a:extLst>
          </p:cNvPr>
          <p:cNvPicPr>
            <a:picLocks noChangeAspect="1"/>
          </p:cNvPicPr>
          <p:nvPr/>
        </p:nvPicPr>
        <p:blipFill>
          <a:blip r:embed="rId4"/>
          <a:stretch>
            <a:fillRect/>
          </a:stretch>
        </p:blipFill>
        <p:spPr>
          <a:xfrm>
            <a:off x="6748389" y="1708748"/>
            <a:ext cx="1810821" cy="890236"/>
          </a:xfrm>
          <a:prstGeom prst="rect">
            <a:avLst/>
          </a:prstGeom>
        </p:spPr>
      </p:pic>
      <p:pic>
        <p:nvPicPr>
          <p:cNvPr id="10" name="Picture 9">
            <a:extLst>
              <a:ext uri="{FF2B5EF4-FFF2-40B4-BE49-F238E27FC236}">
                <a16:creationId xmlns:a16="http://schemas.microsoft.com/office/drawing/2014/main" id="{DBEB9C82-A11B-2188-FFED-39C43495DDC8}"/>
              </a:ext>
            </a:extLst>
          </p:cNvPr>
          <p:cNvPicPr>
            <a:picLocks noChangeAspect="1"/>
          </p:cNvPicPr>
          <p:nvPr/>
        </p:nvPicPr>
        <p:blipFill>
          <a:blip r:embed="rId5"/>
          <a:stretch>
            <a:fillRect/>
          </a:stretch>
        </p:blipFill>
        <p:spPr>
          <a:xfrm>
            <a:off x="6748389" y="2649280"/>
            <a:ext cx="1810821" cy="1077982"/>
          </a:xfrm>
          <a:prstGeom prst="rect">
            <a:avLst/>
          </a:prstGeom>
        </p:spPr>
      </p:pic>
      <p:pic>
        <p:nvPicPr>
          <p:cNvPr id="14" name="Picture 13">
            <a:extLst>
              <a:ext uri="{FF2B5EF4-FFF2-40B4-BE49-F238E27FC236}">
                <a16:creationId xmlns:a16="http://schemas.microsoft.com/office/drawing/2014/main" id="{DDF27C43-04A3-C1E9-03C2-88D44B99A9D2}"/>
              </a:ext>
            </a:extLst>
          </p:cNvPr>
          <p:cNvPicPr>
            <a:picLocks noChangeAspect="1"/>
          </p:cNvPicPr>
          <p:nvPr/>
        </p:nvPicPr>
        <p:blipFill>
          <a:blip r:embed="rId6"/>
          <a:stretch>
            <a:fillRect/>
          </a:stretch>
        </p:blipFill>
        <p:spPr>
          <a:xfrm>
            <a:off x="6748389" y="3780815"/>
            <a:ext cx="1810821" cy="1003357"/>
          </a:xfrm>
          <a:prstGeom prst="rect">
            <a:avLst/>
          </a:prstGeom>
        </p:spPr>
      </p:pic>
      <p:cxnSp>
        <p:nvCxnSpPr>
          <p:cNvPr id="21" name="Straight Arrow Connector 20">
            <a:extLst>
              <a:ext uri="{FF2B5EF4-FFF2-40B4-BE49-F238E27FC236}">
                <a16:creationId xmlns:a16="http://schemas.microsoft.com/office/drawing/2014/main" id="{72598A0E-9D36-0D51-29D1-AAE7F4685800}"/>
              </a:ext>
            </a:extLst>
          </p:cNvPr>
          <p:cNvCxnSpPr>
            <a:cxnSpLocks/>
          </p:cNvCxnSpPr>
          <p:nvPr/>
        </p:nvCxnSpPr>
        <p:spPr>
          <a:xfrm flipV="1">
            <a:off x="6029790" y="2091069"/>
            <a:ext cx="592450" cy="373308"/>
          </a:xfrm>
          <a:prstGeom prst="straightConnector1">
            <a:avLst/>
          </a:prstGeom>
          <a:ln>
            <a:prstDash val="sysDot"/>
            <a:tailEnd type="triangle"/>
          </a:ln>
        </p:spPr>
        <p:style>
          <a:lnRef idx="2">
            <a:schemeClr val="accent1"/>
          </a:lnRef>
          <a:fillRef idx="0">
            <a:schemeClr val="accent1"/>
          </a:fillRef>
          <a:effectRef idx="1">
            <a:schemeClr val="accent1"/>
          </a:effectRef>
          <a:fontRef idx="minor">
            <a:schemeClr val="tx1"/>
          </a:fontRef>
        </p:style>
      </p:cxnSp>
      <p:cxnSp>
        <p:nvCxnSpPr>
          <p:cNvPr id="22" name="Straight Arrow Connector 21">
            <a:extLst>
              <a:ext uri="{FF2B5EF4-FFF2-40B4-BE49-F238E27FC236}">
                <a16:creationId xmlns:a16="http://schemas.microsoft.com/office/drawing/2014/main" id="{81FFE64B-2AF6-1F5D-A9DD-5EB07B91D0DB}"/>
              </a:ext>
            </a:extLst>
          </p:cNvPr>
          <p:cNvCxnSpPr>
            <a:cxnSpLocks/>
          </p:cNvCxnSpPr>
          <p:nvPr/>
        </p:nvCxnSpPr>
        <p:spPr>
          <a:xfrm>
            <a:off x="6029790" y="4001412"/>
            <a:ext cx="647457" cy="336672"/>
          </a:xfrm>
          <a:prstGeom prst="straightConnector1">
            <a:avLst/>
          </a:prstGeom>
          <a:ln>
            <a:prstDash val="sysDot"/>
            <a:tailEnd type="triangle"/>
          </a:ln>
        </p:spPr>
        <p:style>
          <a:lnRef idx="2">
            <a:schemeClr val="accent1"/>
          </a:lnRef>
          <a:fillRef idx="0">
            <a:schemeClr val="accent1"/>
          </a:fillRef>
          <a:effectRef idx="1">
            <a:schemeClr val="accent1"/>
          </a:effectRef>
          <a:fontRef idx="minor">
            <a:schemeClr val="tx1"/>
          </a:fontRef>
        </p:style>
      </p:cxnSp>
      <p:cxnSp>
        <p:nvCxnSpPr>
          <p:cNvPr id="23" name="Straight Arrow Connector 22">
            <a:extLst>
              <a:ext uri="{FF2B5EF4-FFF2-40B4-BE49-F238E27FC236}">
                <a16:creationId xmlns:a16="http://schemas.microsoft.com/office/drawing/2014/main" id="{9B9C8288-170F-59F3-9A06-9409913587BE}"/>
              </a:ext>
            </a:extLst>
          </p:cNvPr>
          <p:cNvCxnSpPr>
            <a:cxnSpLocks/>
          </p:cNvCxnSpPr>
          <p:nvPr/>
        </p:nvCxnSpPr>
        <p:spPr>
          <a:xfrm>
            <a:off x="6029790" y="3284872"/>
            <a:ext cx="647457" cy="0"/>
          </a:xfrm>
          <a:prstGeom prst="straightConnector1">
            <a:avLst/>
          </a:prstGeom>
          <a:ln>
            <a:prstDash val="sysDot"/>
            <a:tailEnd type="triangle"/>
          </a:ln>
        </p:spPr>
        <p:style>
          <a:lnRef idx="2">
            <a:schemeClr val="accent1"/>
          </a:lnRef>
          <a:fillRef idx="0">
            <a:schemeClr val="accent1"/>
          </a:fillRef>
          <a:effectRef idx="1">
            <a:schemeClr val="accent1"/>
          </a:effectRef>
          <a:fontRef idx="minor">
            <a:schemeClr val="tx1"/>
          </a:fontRef>
        </p:style>
      </p:cxnSp>
      <p:sp>
        <p:nvSpPr>
          <p:cNvPr id="17" name="Oval 16">
            <a:extLst>
              <a:ext uri="{FF2B5EF4-FFF2-40B4-BE49-F238E27FC236}">
                <a16:creationId xmlns:a16="http://schemas.microsoft.com/office/drawing/2014/main" id="{87DB4393-75C7-D821-2C9B-5B6674CFAB51}"/>
              </a:ext>
            </a:extLst>
          </p:cNvPr>
          <p:cNvSpPr/>
          <p:nvPr/>
        </p:nvSpPr>
        <p:spPr>
          <a:xfrm>
            <a:off x="5018568" y="946620"/>
            <a:ext cx="219740" cy="215873"/>
          </a:xfrm>
          <a:prstGeom prst="ellipse">
            <a:avLst/>
          </a:prstGeom>
          <a:solidFill>
            <a:schemeClr val="accent1">
              <a:lumMod val="20000"/>
              <a:lumOff val="8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a:solidFill>
                  <a:schemeClr val="tx2"/>
                </a:solidFill>
              </a:rPr>
              <a:t>1</a:t>
            </a:r>
          </a:p>
        </p:txBody>
      </p:sp>
      <p:sp>
        <p:nvSpPr>
          <p:cNvPr id="18" name="Oval 17">
            <a:extLst>
              <a:ext uri="{FF2B5EF4-FFF2-40B4-BE49-F238E27FC236}">
                <a16:creationId xmlns:a16="http://schemas.microsoft.com/office/drawing/2014/main" id="{52F40A83-60C9-F1C4-32D9-B408A556C215}"/>
              </a:ext>
            </a:extLst>
          </p:cNvPr>
          <p:cNvSpPr/>
          <p:nvPr/>
        </p:nvSpPr>
        <p:spPr>
          <a:xfrm>
            <a:off x="6748389" y="1721906"/>
            <a:ext cx="205505" cy="211974"/>
          </a:xfrm>
          <a:prstGeom prst="ellipse">
            <a:avLst/>
          </a:prstGeom>
          <a:solidFill>
            <a:schemeClr val="accent1">
              <a:lumMod val="20000"/>
              <a:lumOff val="8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a:solidFill>
                  <a:schemeClr val="tx2"/>
                </a:solidFill>
              </a:rPr>
              <a:t>1</a:t>
            </a:r>
          </a:p>
        </p:txBody>
      </p:sp>
      <p:sp>
        <p:nvSpPr>
          <p:cNvPr id="19" name="Oval 18">
            <a:extLst>
              <a:ext uri="{FF2B5EF4-FFF2-40B4-BE49-F238E27FC236}">
                <a16:creationId xmlns:a16="http://schemas.microsoft.com/office/drawing/2014/main" id="{BE731F7D-60DC-824E-6C6F-D8B32ADA8E5B}"/>
              </a:ext>
            </a:extLst>
          </p:cNvPr>
          <p:cNvSpPr/>
          <p:nvPr/>
        </p:nvSpPr>
        <p:spPr>
          <a:xfrm>
            <a:off x="6749805" y="3795081"/>
            <a:ext cx="205505" cy="211974"/>
          </a:xfrm>
          <a:prstGeom prst="ellipse">
            <a:avLst/>
          </a:prstGeom>
          <a:solidFill>
            <a:schemeClr val="accent2">
              <a:lumMod val="75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a:solidFill>
                  <a:schemeClr val="tx2"/>
                </a:solidFill>
              </a:rPr>
              <a:t>3</a:t>
            </a:r>
          </a:p>
        </p:txBody>
      </p:sp>
      <p:sp>
        <p:nvSpPr>
          <p:cNvPr id="20" name="Oval 19">
            <a:extLst>
              <a:ext uri="{FF2B5EF4-FFF2-40B4-BE49-F238E27FC236}">
                <a16:creationId xmlns:a16="http://schemas.microsoft.com/office/drawing/2014/main" id="{118D1D57-2E7F-10FB-F80C-C1B6C0D7C612}"/>
              </a:ext>
            </a:extLst>
          </p:cNvPr>
          <p:cNvSpPr/>
          <p:nvPr/>
        </p:nvSpPr>
        <p:spPr>
          <a:xfrm>
            <a:off x="6748389" y="2679911"/>
            <a:ext cx="205505" cy="211974"/>
          </a:xfrm>
          <a:prstGeom prst="ellipse">
            <a:avLst/>
          </a:prstGeom>
          <a:solidFill>
            <a:schemeClr val="accent2">
              <a:lumMod val="40000"/>
              <a:lumOff val="6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a:solidFill>
                  <a:schemeClr val="tx2"/>
                </a:solidFill>
              </a:rPr>
              <a:t>2</a:t>
            </a:r>
          </a:p>
        </p:txBody>
      </p:sp>
      <p:sp>
        <p:nvSpPr>
          <p:cNvPr id="24" name="Oval 23">
            <a:extLst>
              <a:ext uri="{FF2B5EF4-FFF2-40B4-BE49-F238E27FC236}">
                <a16:creationId xmlns:a16="http://schemas.microsoft.com/office/drawing/2014/main" id="{E716DE12-D1F2-0DE9-29BE-E03AB64B02CC}"/>
              </a:ext>
            </a:extLst>
          </p:cNvPr>
          <p:cNvSpPr/>
          <p:nvPr/>
        </p:nvSpPr>
        <p:spPr>
          <a:xfrm>
            <a:off x="3835689" y="1679738"/>
            <a:ext cx="205505" cy="211974"/>
          </a:xfrm>
          <a:prstGeom prst="ellipse">
            <a:avLst/>
          </a:prstGeom>
          <a:solidFill>
            <a:schemeClr val="accent2">
              <a:lumMod val="75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solidFill>
                  <a:schemeClr val="tx2"/>
                </a:solidFill>
              </a:rPr>
              <a:t>3</a:t>
            </a:r>
          </a:p>
        </p:txBody>
      </p:sp>
      <p:sp>
        <p:nvSpPr>
          <p:cNvPr id="25" name="Oval 24">
            <a:extLst>
              <a:ext uri="{FF2B5EF4-FFF2-40B4-BE49-F238E27FC236}">
                <a16:creationId xmlns:a16="http://schemas.microsoft.com/office/drawing/2014/main" id="{F21E563B-3B57-8C27-EC9F-C09D04C6593B}"/>
              </a:ext>
            </a:extLst>
          </p:cNvPr>
          <p:cNvSpPr/>
          <p:nvPr/>
        </p:nvSpPr>
        <p:spPr>
          <a:xfrm>
            <a:off x="8697808" y="1423713"/>
            <a:ext cx="205505" cy="211974"/>
          </a:xfrm>
          <a:prstGeom prst="ellipse">
            <a:avLst/>
          </a:prstGeom>
          <a:solidFill>
            <a:schemeClr val="accent2">
              <a:lumMod val="40000"/>
              <a:lumOff val="6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a:solidFill>
                  <a:schemeClr val="tx2"/>
                </a:solidFill>
              </a:rPr>
              <a:t>2</a:t>
            </a:r>
          </a:p>
        </p:txBody>
      </p:sp>
      <p:sp>
        <p:nvSpPr>
          <p:cNvPr id="4" name="Rectangle 3">
            <a:extLst>
              <a:ext uri="{FF2B5EF4-FFF2-40B4-BE49-F238E27FC236}">
                <a16:creationId xmlns:a16="http://schemas.microsoft.com/office/drawing/2014/main" id="{CBEE93A2-CEB8-BBC3-16B6-7FFC70E5334F}"/>
              </a:ext>
            </a:extLst>
          </p:cNvPr>
          <p:cNvSpPr/>
          <p:nvPr/>
        </p:nvSpPr>
        <p:spPr>
          <a:xfrm>
            <a:off x="671513" y="2069637"/>
            <a:ext cx="964406" cy="1361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solidFill>
                <a:schemeClr val="accent1"/>
              </a:solidFill>
            </a:endParaRPr>
          </a:p>
        </p:txBody>
      </p:sp>
      <p:pic>
        <p:nvPicPr>
          <p:cNvPr id="5" name="Picture 4" descr="A blue and orange logo&#10;&#10;Description automatically generated">
            <a:extLst>
              <a:ext uri="{FF2B5EF4-FFF2-40B4-BE49-F238E27FC236}">
                <a16:creationId xmlns:a16="http://schemas.microsoft.com/office/drawing/2014/main" id="{3894A1F8-D75A-3DA6-6A22-4C140B5454AB}"/>
              </a:ext>
            </a:extLst>
          </p:cNvPr>
          <p:cNvPicPr>
            <a:picLocks noChangeAspect="1"/>
          </p:cNvPicPr>
          <p:nvPr/>
        </p:nvPicPr>
        <p:blipFill>
          <a:blip r:embed="rId7"/>
          <a:stretch>
            <a:fillRect/>
          </a:stretch>
        </p:blipFill>
        <p:spPr>
          <a:xfrm>
            <a:off x="796528" y="2098214"/>
            <a:ext cx="366863" cy="82296"/>
          </a:xfrm>
          <a:prstGeom prst="rect">
            <a:avLst/>
          </a:prstGeom>
        </p:spPr>
      </p:pic>
    </p:spTree>
    <p:extLst>
      <p:ext uri="{BB962C8B-B14F-4D97-AF65-F5344CB8AC3E}">
        <p14:creationId xmlns:p14="http://schemas.microsoft.com/office/powerpoint/2010/main" val="19679372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372BDF-BC07-A233-6433-8A3EEBDC5524}"/>
              </a:ext>
            </a:extLst>
          </p:cNvPr>
          <p:cNvSpPr>
            <a:spLocks noGrp="1"/>
          </p:cNvSpPr>
          <p:nvPr>
            <p:ph type="title"/>
          </p:nvPr>
        </p:nvSpPr>
        <p:spPr/>
        <p:txBody>
          <a:bodyPr/>
          <a:lstStyle/>
          <a:p>
            <a:r>
              <a:rPr lang="en-US" dirty="0">
                <a:solidFill>
                  <a:schemeClr val="accent6"/>
                </a:solidFill>
              </a:rPr>
              <a:t>Forgot Password - Text Verification</a:t>
            </a:r>
          </a:p>
        </p:txBody>
      </p:sp>
      <p:sp>
        <p:nvSpPr>
          <p:cNvPr id="3" name="Text Placeholder 2">
            <a:extLst>
              <a:ext uri="{FF2B5EF4-FFF2-40B4-BE49-F238E27FC236}">
                <a16:creationId xmlns:a16="http://schemas.microsoft.com/office/drawing/2014/main" id="{4E89C434-1CD3-0CB9-D696-092FA3523ECF}"/>
              </a:ext>
            </a:extLst>
          </p:cNvPr>
          <p:cNvSpPr>
            <a:spLocks noGrp="1"/>
          </p:cNvSpPr>
          <p:nvPr>
            <p:ph type="body" sz="quarter" idx="12"/>
          </p:nvPr>
        </p:nvSpPr>
        <p:spPr>
          <a:xfrm>
            <a:off x="343433" y="806450"/>
            <a:ext cx="8441475" cy="3788177"/>
          </a:xfrm>
        </p:spPr>
        <p:txBody>
          <a:bodyPr/>
          <a:lstStyle/>
          <a:p>
            <a:r>
              <a:rPr lang="en-US" dirty="0">
                <a:solidFill>
                  <a:schemeClr val="accent6"/>
                </a:solidFill>
              </a:rPr>
              <a:t>End investors verify their identity by submitting the code texted to them</a:t>
            </a:r>
          </a:p>
          <a:p>
            <a:pPr lvl="1"/>
            <a:r>
              <a:rPr lang="en-US" dirty="0">
                <a:solidFill>
                  <a:schemeClr val="accent6"/>
                </a:solidFill>
              </a:rPr>
              <a:t>investors can have the code resent if they were not able to receive it</a:t>
            </a:r>
          </a:p>
          <a:p>
            <a:pPr lvl="1"/>
            <a:endParaRPr lang="en-US" dirty="0"/>
          </a:p>
          <a:p>
            <a:endParaRPr lang="en-US" dirty="0"/>
          </a:p>
        </p:txBody>
      </p:sp>
      <p:pic>
        <p:nvPicPr>
          <p:cNvPr id="6" name="Picture 5">
            <a:extLst>
              <a:ext uri="{FF2B5EF4-FFF2-40B4-BE49-F238E27FC236}">
                <a16:creationId xmlns:a16="http://schemas.microsoft.com/office/drawing/2014/main" id="{F3C51617-3430-3865-099F-57DFFD4AC184}"/>
              </a:ext>
            </a:extLst>
          </p:cNvPr>
          <p:cNvPicPr>
            <a:picLocks noChangeAspect="1"/>
          </p:cNvPicPr>
          <p:nvPr/>
        </p:nvPicPr>
        <p:blipFill>
          <a:blip r:embed="rId2"/>
          <a:stretch>
            <a:fillRect/>
          </a:stretch>
        </p:blipFill>
        <p:spPr>
          <a:xfrm>
            <a:off x="1353180" y="1378486"/>
            <a:ext cx="5365120" cy="3293914"/>
          </a:xfrm>
          <a:prstGeom prst="rect">
            <a:avLst/>
          </a:prstGeom>
        </p:spPr>
      </p:pic>
      <p:sp>
        <p:nvSpPr>
          <p:cNvPr id="4" name="Rectangle 3">
            <a:extLst>
              <a:ext uri="{FF2B5EF4-FFF2-40B4-BE49-F238E27FC236}">
                <a16:creationId xmlns:a16="http://schemas.microsoft.com/office/drawing/2014/main" id="{3412F3AF-180F-B5E2-1427-398AC7D70D76}"/>
              </a:ext>
            </a:extLst>
          </p:cNvPr>
          <p:cNvSpPr/>
          <p:nvPr/>
        </p:nvSpPr>
        <p:spPr>
          <a:xfrm>
            <a:off x="1714501" y="1501578"/>
            <a:ext cx="964406" cy="1361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solidFill>
                <a:schemeClr val="accent1"/>
              </a:solidFill>
            </a:endParaRPr>
          </a:p>
        </p:txBody>
      </p:sp>
      <p:pic>
        <p:nvPicPr>
          <p:cNvPr id="5" name="Picture 4" descr="A blue and orange logo&#10;&#10;Description automatically generated">
            <a:extLst>
              <a:ext uri="{FF2B5EF4-FFF2-40B4-BE49-F238E27FC236}">
                <a16:creationId xmlns:a16="http://schemas.microsoft.com/office/drawing/2014/main" id="{26F57DF5-F06D-A502-DD4B-EDAEBF1F7076}"/>
              </a:ext>
            </a:extLst>
          </p:cNvPr>
          <p:cNvPicPr>
            <a:picLocks noChangeAspect="1"/>
          </p:cNvPicPr>
          <p:nvPr/>
        </p:nvPicPr>
        <p:blipFill>
          <a:blip r:embed="rId3"/>
          <a:stretch>
            <a:fillRect/>
          </a:stretch>
        </p:blipFill>
        <p:spPr>
          <a:xfrm>
            <a:off x="1839516" y="1530155"/>
            <a:ext cx="366863" cy="82296"/>
          </a:xfrm>
          <a:prstGeom prst="rect">
            <a:avLst/>
          </a:prstGeom>
        </p:spPr>
      </p:pic>
    </p:spTree>
    <p:extLst>
      <p:ext uri="{BB962C8B-B14F-4D97-AF65-F5344CB8AC3E}">
        <p14:creationId xmlns:p14="http://schemas.microsoft.com/office/powerpoint/2010/main" val="39517254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EABA69-68EF-F52D-29C4-DAE153173E13}"/>
              </a:ext>
            </a:extLst>
          </p:cNvPr>
          <p:cNvSpPr>
            <a:spLocks noGrp="1"/>
          </p:cNvSpPr>
          <p:nvPr>
            <p:ph type="title"/>
          </p:nvPr>
        </p:nvSpPr>
        <p:spPr/>
        <p:txBody>
          <a:bodyPr/>
          <a:lstStyle/>
          <a:p>
            <a:r>
              <a:rPr lang="en-US" dirty="0">
                <a:solidFill>
                  <a:schemeClr val="accent6"/>
                </a:solidFill>
              </a:rPr>
              <a:t>Forgot Password - Answer Security Question</a:t>
            </a:r>
          </a:p>
        </p:txBody>
      </p:sp>
      <p:sp>
        <p:nvSpPr>
          <p:cNvPr id="3" name="Text Placeholder 2">
            <a:extLst>
              <a:ext uri="{FF2B5EF4-FFF2-40B4-BE49-F238E27FC236}">
                <a16:creationId xmlns:a16="http://schemas.microsoft.com/office/drawing/2014/main" id="{4092ADBA-1ECF-B944-790A-55D07D033AAE}"/>
              </a:ext>
            </a:extLst>
          </p:cNvPr>
          <p:cNvSpPr>
            <a:spLocks noGrp="1"/>
          </p:cNvSpPr>
          <p:nvPr>
            <p:ph type="body" sz="quarter" idx="12"/>
          </p:nvPr>
        </p:nvSpPr>
        <p:spPr>
          <a:xfrm>
            <a:off x="343433" y="891540"/>
            <a:ext cx="8441475" cy="3703087"/>
          </a:xfrm>
        </p:spPr>
        <p:txBody>
          <a:bodyPr/>
          <a:lstStyle/>
          <a:p>
            <a:r>
              <a:rPr lang="en-US" dirty="0">
                <a:solidFill>
                  <a:schemeClr val="accent6"/>
                </a:solidFill>
              </a:rPr>
              <a:t>End investors answer one of their security questions to further verify their identity</a:t>
            </a:r>
          </a:p>
          <a:p>
            <a:pPr lvl="1"/>
            <a:r>
              <a:rPr lang="en-US" dirty="0">
                <a:solidFill>
                  <a:schemeClr val="accent6"/>
                </a:solidFill>
              </a:rPr>
              <a:t>They can select a different question to answer if they prefer</a:t>
            </a:r>
          </a:p>
          <a:p>
            <a:pPr lvl="1"/>
            <a:r>
              <a:rPr lang="en-US" sz="1400" dirty="0">
                <a:solidFill>
                  <a:schemeClr val="accent6"/>
                </a:solidFill>
              </a:rPr>
              <a:t>If investors enter an incorrect answer four times, their account will become locked</a:t>
            </a:r>
          </a:p>
          <a:p>
            <a:pPr lvl="1"/>
            <a:endParaRPr lang="en-US" dirty="0"/>
          </a:p>
        </p:txBody>
      </p:sp>
      <p:pic>
        <p:nvPicPr>
          <p:cNvPr id="6" name="Picture 5">
            <a:extLst>
              <a:ext uri="{FF2B5EF4-FFF2-40B4-BE49-F238E27FC236}">
                <a16:creationId xmlns:a16="http://schemas.microsoft.com/office/drawing/2014/main" id="{12D64995-47D0-431A-1C4C-FD4939A2990C}"/>
              </a:ext>
            </a:extLst>
          </p:cNvPr>
          <p:cNvPicPr>
            <a:picLocks noChangeAspect="1"/>
          </p:cNvPicPr>
          <p:nvPr/>
        </p:nvPicPr>
        <p:blipFill>
          <a:blip r:embed="rId2"/>
          <a:stretch>
            <a:fillRect/>
          </a:stretch>
        </p:blipFill>
        <p:spPr>
          <a:xfrm>
            <a:off x="539972" y="1688952"/>
            <a:ext cx="5003258" cy="3078316"/>
          </a:xfrm>
          <a:prstGeom prst="rect">
            <a:avLst/>
          </a:prstGeom>
        </p:spPr>
      </p:pic>
      <p:pic>
        <p:nvPicPr>
          <p:cNvPr id="10" name="Picture 9">
            <a:extLst>
              <a:ext uri="{FF2B5EF4-FFF2-40B4-BE49-F238E27FC236}">
                <a16:creationId xmlns:a16="http://schemas.microsoft.com/office/drawing/2014/main" id="{9811B4D4-FC55-81BC-092C-E651A73CC672}"/>
              </a:ext>
            </a:extLst>
          </p:cNvPr>
          <p:cNvPicPr>
            <a:picLocks noChangeAspect="1"/>
          </p:cNvPicPr>
          <p:nvPr/>
        </p:nvPicPr>
        <p:blipFill>
          <a:blip r:embed="rId3"/>
          <a:stretch>
            <a:fillRect/>
          </a:stretch>
        </p:blipFill>
        <p:spPr>
          <a:xfrm>
            <a:off x="6403660" y="2364025"/>
            <a:ext cx="2334803" cy="1356979"/>
          </a:xfrm>
          <a:prstGeom prst="rect">
            <a:avLst/>
          </a:prstGeom>
        </p:spPr>
      </p:pic>
      <p:cxnSp>
        <p:nvCxnSpPr>
          <p:cNvPr id="16" name="Straight Arrow Connector 15">
            <a:extLst>
              <a:ext uri="{FF2B5EF4-FFF2-40B4-BE49-F238E27FC236}">
                <a16:creationId xmlns:a16="http://schemas.microsoft.com/office/drawing/2014/main" id="{3E3032DE-4BE8-C5CC-42DF-D281B169E7A2}"/>
              </a:ext>
            </a:extLst>
          </p:cNvPr>
          <p:cNvCxnSpPr>
            <a:cxnSpLocks/>
          </p:cNvCxnSpPr>
          <p:nvPr/>
        </p:nvCxnSpPr>
        <p:spPr>
          <a:xfrm>
            <a:off x="5657952" y="3042514"/>
            <a:ext cx="645164" cy="0"/>
          </a:xfrm>
          <a:prstGeom prst="straightConnector1">
            <a:avLst/>
          </a:prstGeom>
          <a:ln>
            <a:prstDash val="sysDot"/>
            <a:tailEnd type="triangle"/>
          </a:ln>
        </p:spPr>
        <p:style>
          <a:lnRef idx="2">
            <a:schemeClr val="accent1"/>
          </a:lnRef>
          <a:fillRef idx="0">
            <a:schemeClr val="accent1"/>
          </a:fillRef>
          <a:effectRef idx="1">
            <a:schemeClr val="accent1"/>
          </a:effectRef>
          <a:fontRef idx="minor">
            <a:schemeClr val="tx1"/>
          </a:fontRef>
        </p:style>
      </p:cxnSp>
      <p:sp>
        <p:nvSpPr>
          <p:cNvPr id="5" name="Oval 4">
            <a:extLst>
              <a:ext uri="{FF2B5EF4-FFF2-40B4-BE49-F238E27FC236}">
                <a16:creationId xmlns:a16="http://schemas.microsoft.com/office/drawing/2014/main" id="{A2D9F397-E2EE-4F47-09C3-CA212978D8C3}"/>
              </a:ext>
            </a:extLst>
          </p:cNvPr>
          <p:cNvSpPr/>
          <p:nvPr/>
        </p:nvSpPr>
        <p:spPr>
          <a:xfrm>
            <a:off x="8515351" y="1411909"/>
            <a:ext cx="219740" cy="215873"/>
          </a:xfrm>
          <a:prstGeom prst="ellipse">
            <a:avLst/>
          </a:prstGeom>
          <a:solidFill>
            <a:schemeClr val="accent1">
              <a:lumMod val="20000"/>
              <a:lumOff val="8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a:solidFill>
                  <a:schemeClr val="tx2"/>
                </a:solidFill>
              </a:rPr>
              <a:t>1</a:t>
            </a:r>
          </a:p>
        </p:txBody>
      </p:sp>
      <p:sp>
        <p:nvSpPr>
          <p:cNvPr id="7" name="Oval 6">
            <a:extLst>
              <a:ext uri="{FF2B5EF4-FFF2-40B4-BE49-F238E27FC236}">
                <a16:creationId xmlns:a16="http://schemas.microsoft.com/office/drawing/2014/main" id="{D68AC8F0-DE5A-5298-CB56-2F72648A274C}"/>
              </a:ext>
            </a:extLst>
          </p:cNvPr>
          <p:cNvSpPr/>
          <p:nvPr/>
        </p:nvSpPr>
        <p:spPr>
          <a:xfrm>
            <a:off x="6403660" y="2386150"/>
            <a:ext cx="219740" cy="215873"/>
          </a:xfrm>
          <a:prstGeom prst="ellipse">
            <a:avLst/>
          </a:prstGeom>
          <a:solidFill>
            <a:schemeClr val="accent1">
              <a:lumMod val="20000"/>
              <a:lumOff val="8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a:solidFill>
                  <a:schemeClr val="tx2"/>
                </a:solidFill>
              </a:rPr>
              <a:t>1</a:t>
            </a:r>
          </a:p>
        </p:txBody>
      </p:sp>
      <p:sp>
        <p:nvSpPr>
          <p:cNvPr id="11" name="Rectangle 10">
            <a:extLst>
              <a:ext uri="{FF2B5EF4-FFF2-40B4-BE49-F238E27FC236}">
                <a16:creationId xmlns:a16="http://schemas.microsoft.com/office/drawing/2014/main" id="{E5537928-8FD3-0829-4A8F-7C0340E1A046}"/>
              </a:ext>
            </a:extLst>
          </p:cNvPr>
          <p:cNvSpPr/>
          <p:nvPr/>
        </p:nvSpPr>
        <p:spPr>
          <a:xfrm>
            <a:off x="900113" y="1791405"/>
            <a:ext cx="1078706" cy="11087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solidFill>
                <a:schemeClr val="accent1"/>
              </a:solidFill>
            </a:endParaRPr>
          </a:p>
        </p:txBody>
      </p:sp>
      <p:pic>
        <p:nvPicPr>
          <p:cNvPr id="12" name="Picture 11" descr="A blue and orange logo&#10;&#10;Description automatically generated">
            <a:extLst>
              <a:ext uri="{FF2B5EF4-FFF2-40B4-BE49-F238E27FC236}">
                <a16:creationId xmlns:a16="http://schemas.microsoft.com/office/drawing/2014/main" id="{932045CA-52A1-DFA6-9052-6D04D7A99FE3}"/>
              </a:ext>
            </a:extLst>
          </p:cNvPr>
          <p:cNvPicPr>
            <a:picLocks noChangeAspect="1"/>
          </p:cNvPicPr>
          <p:nvPr/>
        </p:nvPicPr>
        <p:blipFill>
          <a:blip r:embed="rId4"/>
          <a:stretch>
            <a:fillRect/>
          </a:stretch>
        </p:blipFill>
        <p:spPr>
          <a:xfrm>
            <a:off x="1025128" y="1812838"/>
            <a:ext cx="366863" cy="82296"/>
          </a:xfrm>
          <a:prstGeom prst="rect">
            <a:avLst/>
          </a:prstGeom>
        </p:spPr>
      </p:pic>
    </p:spTree>
    <p:extLst>
      <p:ext uri="{BB962C8B-B14F-4D97-AF65-F5344CB8AC3E}">
        <p14:creationId xmlns:p14="http://schemas.microsoft.com/office/powerpoint/2010/main" val="18044085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367413-051E-BBEB-0B5F-81CB80B492DC}"/>
              </a:ext>
            </a:extLst>
          </p:cNvPr>
          <p:cNvSpPr>
            <a:spLocks noGrp="1"/>
          </p:cNvSpPr>
          <p:nvPr>
            <p:ph type="title"/>
          </p:nvPr>
        </p:nvSpPr>
        <p:spPr/>
        <p:txBody>
          <a:bodyPr/>
          <a:lstStyle/>
          <a:p>
            <a:r>
              <a:rPr lang="en-US" dirty="0">
                <a:solidFill>
                  <a:schemeClr val="accent6"/>
                </a:solidFill>
              </a:rPr>
              <a:t>Forgot Password - Reset Password</a:t>
            </a:r>
          </a:p>
        </p:txBody>
      </p:sp>
      <p:sp>
        <p:nvSpPr>
          <p:cNvPr id="3" name="Text Placeholder 2">
            <a:extLst>
              <a:ext uri="{FF2B5EF4-FFF2-40B4-BE49-F238E27FC236}">
                <a16:creationId xmlns:a16="http://schemas.microsoft.com/office/drawing/2014/main" id="{232B13FD-1B13-6418-4F98-E10D42466E9B}"/>
              </a:ext>
            </a:extLst>
          </p:cNvPr>
          <p:cNvSpPr>
            <a:spLocks noGrp="1"/>
          </p:cNvSpPr>
          <p:nvPr>
            <p:ph type="body" sz="quarter" idx="12"/>
          </p:nvPr>
        </p:nvSpPr>
        <p:spPr>
          <a:xfrm>
            <a:off x="343433" y="844550"/>
            <a:ext cx="8441475" cy="3750077"/>
          </a:xfrm>
        </p:spPr>
        <p:txBody>
          <a:bodyPr/>
          <a:lstStyle/>
          <a:p>
            <a:r>
              <a:rPr lang="en-US" dirty="0">
                <a:solidFill>
                  <a:schemeClr val="accent6"/>
                </a:solidFill>
              </a:rPr>
              <a:t>End investors provide a new password</a:t>
            </a:r>
          </a:p>
          <a:p>
            <a:pPr lvl="1"/>
            <a:r>
              <a:rPr lang="en-US" dirty="0">
                <a:solidFill>
                  <a:schemeClr val="accent6"/>
                </a:solidFill>
              </a:rPr>
              <a:t>New password must be different from their last three passwords</a:t>
            </a:r>
          </a:p>
        </p:txBody>
      </p:sp>
      <p:pic>
        <p:nvPicPr>
          <p:cNvPr id="6" name="Picture 5">
            <a:extLst>
              <a:ext uri="{FF2B5EF4-FFF2-40B4-BE49-F238E27FC236}">
                <a16:creationId xmlns:a16="http://schemas.microsoft.com/office/drawing/2014/main" id="{7B10B348-2782-8AF1-4854-ED7A5F961447}"/>
              </a:ext>
            </a:extLst>
          </p:cNvPr>
          <p:cNvPicPr>
            <a:picLocks noChangeAspect="1"/>
          </p:cNvPicPr>
          <p:nvPr/>
        </p:nvPicPr>
        <p:blipFill>
          <a:blip r:embed="rId2"/>
          <a:stretch>
            <a:fillRect/>
          </a:stretch>
        </p:blipFill>
        <p:spPr>
          <a:xfrm>
            <a:off x="1530350" y="1389629"/>
            <a:ext cx="5509118" cy="3377639"/>
          </a:xfrm>
          <a:prstGeom prst="rect">
            <a:avLst/>
          </a:prstGeom>
        </p:spPr>
      </p:pic>
      <p:sp>
        <p:nvSpPr>
          <p:cNvPr id="4" name="Rectangle 3">
            <a:extLst>
              <a:ext uri="{FF2B5EF4-FFF2-40B4-BE49-F238E27FC236}">
                <a16:creationId xmlns:a16="http://schemas.microsoft.com/office/drawing/2014/main" id="{C7F2A85C-A5C6-F85F-CFB2-77AD107CA6C0}"/>
              </a:ext>
            </a:extLst>
          </p:cNvPr>
          <p:cNvSpPr/>
          <p:nvPr/>
        </p:nvSpPr>
        <p:spPr>
          <a:xfrm>
            <a:off x="1928813" y="1500188"/>
            <a:ext cx="964406" cy="1361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solidFill>
                <a:schemeClr val="accent1"/>
              </a:solidFill>
            </a:endParaRPr>
          </a:p>
        </p:txBody>
      </p:sp>
      <p:pic>
        <p:nvPicPr>
          <p:cNvPr id="7" name="Picture 6" descr="A blue and orange logo&#10;&#10;Description automatically generated">
            <a:extLst>
              <a:ext uri="{FF2B5EF4-FFF2-40B4-BE49-F238E27FC236}">
                <a16:creationId xmlns:a16="http://schemas.microsoft.com/office/drawing/2014/main" id="{3BD033DC-BB5A-BE65-78B6-33B09CB786DB}"/>
              </a:ext>
            </a:extLst>
          </p:cNvPr>
          <p:cNvPicPr>
            <a:picLocks noChangeAspect="1"/>
          </p:cNvPicPr>
          <p:nvPr/>
        </p:nvPicPr>
        <p:blipFill>
          <a:blip r:embed="rId3"/>
          <a:stretch>
            <a:fillRect/>
          </a:stretch>
        </p:blipFill>
        <p:spPr>
          <a:xfrm>
            <a:off x="2053828" y="1528765"/>
            <a:ext cx="366863" cy="82296"/>
          </a:xfrm>
          <a:prstGeom prst="rect">
            <a:avLst/>
          </a:prstGeom>
        </p:spPr>
      </p:pic>
    </p:spTree>
    <p:extLst>
      <p:ext uri="{BB962C8B-B14F-4D97-AF65-F5344CB8AC3E}">
        <p14:creationId xmlns:p14="http://schemas.microsoft.com/office/powerpoint/2010/main" val="6163637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D5D9CC1-A485-E49B-932E-3C0060725448}"/>
              </a:ext>
            </a:extLst>
          </p:cNvPr>
          <p:cNvSpPr>
            <a:spLocks noGrp="1"/>
          </p:cNvSpPr>
          <p:nvPr>
            <p:ph type="body" sz="quarter" idx="10"/>
          </p:nvPr>
        </p:nvSpPr>
        <p:spPr/>
        <p:txBody>
          <a:bodyPr/>
          <a:lstStyle/>
          <a:p>
            <a:r>
              <a:rPr lang="en-US"/>
              <a:t>Onboarding</a:t>
            </a:r>
          </a:p>
        </p:txBody>
      </p:sp>
    </p:spTree>
    <p:extLst>
      <p:ext uri="{BB962C8B-B14F-4D97-AF65-F5344CB8AC3E}">
        <p14:creationId xmlns:p14="http://schemas.microsoft.com/office/powerpoint/2010/main" val="5933535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A993CBB-DAE4-7C5B-290C-EC7214CB3C4A}"/>
              </a:ext>
            </a:extLst>
          </p:cNvPr>
          <p:cNvGrpSpPr/>
          <p:nvPr/>
        </p:nvGrpSpPr>
        <p:grpSpPr>
          <a:xfrm>
            <a:off x="370495" y="2535140"/>
            <a:ext cx="2784363" cy="2126665"/>
            <a:chOff x="370495" y="2413692"/>
            <a:chExt cx="2784363" cy="2126665"/>
          </a:xfrm>
        </p:grpSpPr>
        <p:pic>
          <p:nvPicPr>
            <p:cNvPr id="6" name="Picture 5">
              <a:extLst>
                <a:ext uri="{FF2B5EF4-FFF2-40B4-BE49-F238E27FC236}">
                  <a16:creationId xmlns:a16="http://schemas.microsoft.com/office/drawing/2014/main" id="{A791DAFB-D9DC-E401-E42D-6CDF23A1F5D1}"/>
                </a:ext>
              </a:extLst>
            </p:cNvPr>
            <p:cNvPicPr>
              <a:picLocks noChangeAspect="1"/>
            </p:cNvPicPr>
            <p:nvPr/>
          </p:nvPicPr>
          <p:blipFill>
            <a:blip r:embed="rId2"/>
            <a:stretch>
              <a:fillRect/>
            </a:stretch>
          </p:blipFill>
          <p:spPr>
            <a:xfrm>
              <a:off x="370495" y="2413692"/>
              <a:ext cx="2784363" cy="2126665"/>
            </a:xfrm>
            <a:prstGeom prst="rect">
              <a:avLst/>
            </a:prstGeom>
          </p:spPr>
        </p:pic>
        <p:pic>
          <p:nvPicPr>
            <p:cNvPr id="1028" name="x_Picture 9">
              <a:extLst>
                <a:ext uri="{FF2B5EF4-FFF2-40B4-BE49-F238E27FC236}">
                  <a16:creationId xmlns:a16="http://schemas.microsoft.com/office/drawing/2014/main" id="{883693C0-8708-DEEC-9824-23707433ED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921" y="2613601"/>
              <a:ext cx="2668414" cy="1896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le 1">
            <a:extLst>
              <a:ext uri="{FF2B5EF4-FFF2-40B4-BE49-F238E27FC236}">
                <a16:creationId xmlns:a16="http://schemas.microsoft.com/office/drawing/2014/main" id="{7FF6C9C2-2062-0DC2-E282-5B6D6933DB06}"/>
              </a:ext>
            </a:extLst>
          </p:cNvPr>
          <p:cNvSpPr>
            <a:spLocks noGrp="1"/>
          </p:cNvSpPr>
          <p:nvPr>
            <p:ph type="title"/>
          </p:nvPr>
        </p:nvSpPr>
        <p:spPr/>
        <p:txBody>
          <a:bodyPr/>
          <a:lstStyle/>
          <a:p>
            <a:r>
              <a:rPr lang="en-US" dirty="0">
                <a:solidFill>
                  <a:schemeClr val="accent6"/>
                </a:solidFill>
              </a:rPr>
              <a:t>Onboarding</a:t>
            </a:r>
          </a:p>
        </p:txBody>
      </p:sp>
      <p:sp>
        <p:nvSpPr>
          <p:cNvPr id="3" name="Text Placeholder 2">
            <a:extLst>
              <a:ext uri="{FF2B5EF4-FFF2-40B4-BE49-F238E27FC236}">
                <a16:creationId xmlns:a16="http://schemas.microsoft.com/office/drawing/2014/main" id="{90EAF8E0-85DB-67C4-7BA7-0E34334B7728}"/>
              </a:ext>
            </a:extLst>
          </p:cNvPr>
          <p:cNvSpPr>
            <a:spLocks noGrp="1"/>
          </p:cNvSpPr>
          <p:nvPr>
            <p:ph type="body" sz="quarter" idx="12"/>
          </p:nvPr>
        </p:nvSpPr>
        <p:spPr>
          <a:xfrm>
            <a:off x="343433" y="844550"/>
            <a:ext cx="8441475" cy="3750077"/>
          </a:xfrm>
        </p:spPr>
        <p:txBody>
          <a:bodyPr/>
          <a:lstStyle/>
          <a:p>
            <a:r>
              <a:rPr lang="en-US" b="1" dirty="0">
                <a:solidFill>
                  <a:schemeClr val="accent6"/>
                </a:solidFill>
              </a:rPr>
              <a:t>Goal: </a:t>
            </a:r>
            <a:r>
              <a:rPr lang="en-US" dirty="0">
                <a:solidFill>
                  <a:schemeClr val="accent6"/>
                </a:solidFill>
              </a:rPr>
              <a:t>Welcome End investors to Axos Client Portal</a:t>
            </a:r>
          </a:p>
          <a:p>
            <a:r>
              <a:rPr lang="en-US" dirty="0">
                <a:solidFill>
                  <a:schemeClr val="accent6"/>
                </a:solidFill>
              </a:rPr>
              <a:t>End investors will be shown a welcome page* to introduce them to the Axos brand and partnership with their RIA firm</a:t>
            </a:r>
          </a:p>
          <a:p>
            <a:r>
              <a:rPr lang="en-US" dirty="0">
                <a:solidFill>
                  <a:schemeClr val="accent6"/>
                </a:solidFill>
              </a:rPr>
              <a:t>End investors will be cross-sold the Investor Checking account, which will allow them to use their RIA account and ACP to the fullest potential</a:t>
            </a:r>
          </a:p>
          <a:p>
            <a:pPr marL="0" indent="0">
              <a:buNone/>
            </a:pPr>
            <a:endParaRPr lang="en-US" sz="400" dirty="0">
              <a:solidFill>
                <a:schemeClr val="accent6"/>
              </a:solidFill>
            </a:endParaRPr>
          </a:p>
          <a:p>
            <a:pPr marL="0" indent="0">
              <a:buNone/>
            </a:pPr>
            <a:r>
              <a:rPr lang="en-US" sz="1000" i="1" dirty="0">
                <a:solidFill>
                  <a:schemeClr val="accent6"/>
                </a:solidFill>
              </a:rPr>
              <a:t>* Custom co-branding is available. If you wish to discuss co-branding please reach out to your Client Service Advocate.</a:t>
            </a:r>
          </a:p>
        </p:txBody>
      </p:sp>
      <p:pic>
        <p:nvPicPr>
          <p:cNvPr id="8" name="Picture 7">
            <a:extLst>
              <a:ext uri="{FF2B5EF4-FFF2-40B4-BE49-F238E27FC236}">
                <a16:creationId xmlns:a16="http://schemas.microsoft.com/office/drawing/2014/main" id="{808E1A36-9A86-B09E-5821-AF765DC7B425}"/>
              </a:ext>
            </a:extLst>
          </p:cNvPr>
          <p:cNvPicPr>
            <a:picLocks noChangeAspect="1"/>
          </p:cNvPicPr>
          <p:nvPr/>
        </p:nvPicPr>
        <p:blipFill>
          <a:blip r:embed="rId4"/>
          <a:stretch>
            <a:fillRect/>
          </a:stretch>
        </p:blipFill>
        <p:spPr>
          <a:xfrm>
            <a:off x="5049147" y="2393990"/>
            <a:ext cx="2817607" cy="2167652"/>
          </a:xfrm>
          <a:prstGeom prst="rect">
            <a:avLst/>
          </a:prstGeom>
        </p:spPr>
      </p:pic>
      <p:pic>
        <p:nvPicPr>
          <p:cNvPr id="12" name="Picture 11">
            <a:extLst>
              <a:ext uri="{FF2B5EF4-FFF2-40B4-BE49-F238E27FC236}">
                <a16:creationId xmlns:a16="http://schemas.microsoft.com/office/drawing/2014/main" id="{08A7EABE-1722-DDD3-9F29-87837A1F5630}"/>
              </a:ext>
            </a:extLst>
          </p:cNvPr>
          <p:cNvPicPr>
            <a:picLocks noChangeAspect="1"/>
          </p:cNvPicPr>
          <p:nvPr/>
        </p:nvPicPr>
        <p:blipFill>
          <a:blip r:embed="rId5"/>
          <a:stretch>
            <a:fillRect/>
          </a:stretch>
        </p:blipFill>
        <p:spPr>
          <a:xfrm>
            <a:off x="7876315" y="2387044"/>
            <a:ext cx="1020298" cy="2167652"/>
          </a:xfrm>
          <a:prstGeom prst="rect">
            <a:avLst/>
          </a:prstGeom>
        </p:spPr>
      </p:pic>
      <p:sp>
        <p:nvSpPr>
          <p:cNvPr id="15" name="Oval 14">
            <a:extLst>
              <a:ext uri="{FF2B5EF4-FFF2-40B4-BE49-F238E27FC236}">
                <a16:creationId xmlns:a16="http://schemas.microsoft.com/office/drawing/2014/main" id="{39883F85-8A55-4D58-02DC-84BCA3DA93E7}"/>
              </a:ext>
            </a:extLst>
          </p:cNvPr>
          <p:cNvSpPr/>
          <p:nvPr/>
        </p:nvSpPr>
        <p:spPr>
          <a:xfrm>
            <a:off x="3406145" y="1341799"/>
            <a:ext cx="205505" cy="211974"/>
          </a:xfrm>
          <a:prstGeom prst="ellipse">
            <a:avLst/>
          </a:prstGeom>
          <a:solidFill>
            <a:schemeClr val="accent1">
              <a:lumMod val="20000"/>
              <a:lumOff val="8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solidFill>
                  <a:schemeClr val="tx2"/>
                </a:solidFill>
              </a:rPr>
              <a:t>1</a:t>
            </a:r>
          </a:p>
        </p:txBody>
      </p:sp>
      <p:sp>
        <p:nvSpPr>
          <p:cNvPr id="16" name="Oval 15">
            <a:extLst>
              <a:ext uri="{FF2B5EF4-FFF2-40B4-BE49-F238E27FC236}">
                <a16:creationId xmlns:a16="http://schemas.microsoft.com/office/drawing/2014/main" id="{E002A196-9C2E-2F6A-5BAE-0D90DA0E16F8}"/>
              </a:ext>
            </a:extLst>
          </p:cNvPr>
          <p:cNvSpPr/>
          <p:nvPr/>
        </p:nvSpPr>
        <p:spPr>
          <a:xfrm>
            <a:off x="421065" y="2735049"/>
            <a:ext cx="205505" cy="211974"/>
          </a:xfrm>
          <a:prstGeom prst="ellipse">
            <a:avLst/>
          </a:prstGeom>
          <a:solidFill>
            <a:schemeClr val="accent1">
              <a:lumMod val="20000"/>
              <a:lumOff val="8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a:solidFill>
                  <a:schemeClr val="tx2"/>
                </a:solidFill>
              </a:rPr>
              <a:t>1</a:t>
            </a:r>
          </a:p>
        </p:txBody>
      </p:sp>
      <p:sp>
        <p:nvSpPr>
          <p:cNvPr id="17" name="Oval 16">
            <a:extLst>
              <a:ext uri="{FF2B5EF4-FFF2-40B4-BE49-F238E27FC236}">
                <a16:creationId xmlns:a16="http://schemas.microsoft.com/office/drawing/2014/main" id="{6B2DB1C8-8664-F3B2-2E57-F9E9EFD70821}"/>
              </a:ext>
            </a:extLst>
          </p:cNvPr>
          <p:cNvSpPr/>
          <p:nvPr/>
        </p:nvSpPr>
        <p:spPr>
          <a:xfrm>
            <a:off x="4953538" y="1791425"/>
            <a:ext cx="205505" cy="211974"/>
          </a:xfrm>
          <a:prstGeom prst="ellipse">
            <a:avLst/>
          </a:prstGeom>
          <a:solidFill>
            <a:schemeClr val="accent2">
              <a:lumMod val="40000"/>
              <a:lumOff val="6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solidFill>
                  <a:schemeClr val="tx2"/>
                </a:solidFill>
              </a:rPr>
              <a:t>2</a:t>
            </a:r>
          </a:p>
        </p:txBody>
      </p:sp>
      <p:sp>
        <p:nvSpPr>
          <p:cNvPr id="18" name="Oval 17">
            <a:extLst>
              <a:ext uri="{FF2B5EF4-FFF2-40B4-BE49-F238E27FC236}">
                <a16:creationId xmlns:a16="http://schemas.microsoft.com/office/drawing/2014/main" id="{5FFDA71D-D25D-5558-4E79-4477569CF5AE}"/>
              </a:ext>
            </a:extLst>
          </p:cNvPr>
          <p:cNvSpPr/>
          <p:nvPr/>
        </p:nvSpPr>
        <p:spPr>
          <a:xfrm>
            <a:off x="5049147" y="2413692"/>
            <a:ext cx="205505" cy="211974"/>
          </a:xfrm>
          <a:prstGeom prst="ellipse">
            <a:avLst/>
          </a:prstGeom>
          <a:solidFill>
            <a:schemeClr val="accent2">
              <a:lumMod val="40000"/>
              <a:lumOff val="6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a:solidFill>
                  <a:schemeClr val="tx2"/>
                </a:solidFill>
              </a:rPr>
              <a:t>2</a:t>
            </a:r>
          </a:p>
        </p:txBody>
      </p:sp>
      <p:cxnSp>
        <p:nvCxnSpPr>
          <p:cNvPr id="7" name="Straight Arrow Connector 6">
            <a:extLst>
              <a:ext uri="{FF2B5EF4-FFF2-40B4-BE49-F238E27FC236}">
                <a16:creationId xmlns:a16="http://schemas.microsoft.com/office/drawing/2014/main" id="{328E9AB2-03B9-48AE-EE64-1D3AE6B7583F}"/>
              </a:ext>
            </a:extLst>
          </p:cNvPr>
          <p:cNvCxnSpPr/>
          <p:nvPr/>
        </p:nvCxnSpPr>
        <p:spPr>
          <a:xfrm>
            <a:off x="4238847" y="3508744"/>
            <a:ext cx="707547" cy="0"/>
          </a:xfrm>
          <a:prstGeom prst="straightConnector1">
            <a:avLst/>
          </a:prstGeom>
          <a:ln>
            <a:prstDash val="sysDash"/>
            <a:tailEnd type="triangle"/>
          </a:ln>
        </p:spPr>
        <p:style>
          <a:lnRef idx="2">
            <a:schemeClr val="accent1"/>
          </a:lnRef>
          <a:fillRef idx="0">
            <a:schemeClr val="accent1"/>
          </a:fillRef>
          <a:effectRef idx="1">
            <a:schemeClr val="accent1"/>
          </a:effectRef>
          <a:fontRef idx="minor">
            <a:schemeClr val="tx1"/>
          </a:fontRef>
        </p:style>
      </p:cxnSp>
      <p:pic>
        <p:nvPicPr>
          <p:cNvPr id="1029" name="Picture 8">
            <a:extLst>
              <a:ext uri="{FF2B5EF4-FFF2-40B4-BE49-F238E27FC236}">
                <a16:creationId xmlns:a16="http://schemas.microsoft.com/office/drawing/2014/main" id="{71BDEBF2-9EEF-EF06-4A3A-295E98F3FA5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24771" y="2393990"/>
            <a:ext cx="1173757" cy="253604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82346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71E2063F-FC72-A9AC-9C77-235850911DFA}"/>
              </a:ext>
            </a:extLst>
          </p:cNvPr>
          <p:cNvSpPr txBox="1"/>
          <p:nvPr/>
        </p:nvSpPr>
        <p:spPr>
          <a:xfrm>
            <a:off x="1785097" y="449534"/>
            <a:ext cx="5412441" cy="369332"/>
          </a:xfrm>
          <a:prstGeom prst="rect">
            <a:avLst/>
          </a:prstGeom>
          <a:noFill/>
        </p:spPr>
        <p:txBody>
          <a:bodyPr wrap="square">
            <a:spAutoFit/>
          </a:bodyPr>
          <a:lstStyle/>
          <a:p>
            <a:pPr algn="ctr"/>
            <a:r>
              <a:rPr lang="en-US" b="1" dirty="0">
                <a:solidFill>
                  <a:schemeClr val="accent6"/>
                </a:solidFill>
              </a:rPr>
              <a:t>Click on the box to view section details</a:t>
            </a:r>
            <a:endParaRPr lang="en-US" b="1" dirty="0"/>
          </a:p>
        </p:txBody>
      </p:sp>
      <mc:AlternateContent xmlns:mc="http://schemas.openxmlformats.org/markup-compatibility/2006">
        <mc:Choice xmlns:psez="http://schemas.microsoft.com/office/powerpoint/2016/sectionzoom" Requires="psez">
          <p:graphicFrame>
            <p:nvGraphicFramePr>
              <p:cNvPr id="3" name="Section Zoom 2">
                <a:extLst>
                  <a:ext uri="{FF2B5EF4-FFF2-40B4-BE49-F238E27FC236}">
                    <a16:creationId xmlns:a16="http://schemas.microsoft.com/office/drawing/2014/main" id="{47F7D90B-1A98-9F92-06FC-C4E0A4AC9B55}"/>
                  </a:ext>
                </a:extLst>
              </p:cNvPr>
              <p:cNvGraphicFramePr>
                <a:graphicFrameLocks noChangeAspect="1"/>
              </p:cNvGraphicFramePr>
              <p:nvPr>
                <p:extLst>
                  <p:ext uri="{D42A27DB-BD31-4B8C-83A1-F6EECF244321}">
                    <p14:modId xmlns:p14="http://schemas.microsoft.com/office/powerpoint/2010/main" val="1465805421"/>
                  </p:ext>
                </p:extLst>
              </p:nvPr>
            </p:nvGraphicFramePr>
            <p:xfrm>
              <a:off x="204011" y="942976"/>
              <a:ext cx="1674366" cy="941832"/>
            </p:xfrm>
            <a:graphic>
              <a:graphicData uri="http://schemas.microsoft.com/office/powerpoint/2016/sectionzoom">
                <psez:sectionZm>
                  <psez:sectionZmObj sectionId="{5F49045A-6AA2-4E32-92A9-C5598C3F87E0}">
                    <psez:zmPr id="{54507B5A-5524-45CD-B81C-FBD98767BD59}" transitionDur="1000">
                      <p166:blipFill xmlns:p166="http://schemas.microsoft.com/office/powerpoint/2016/6/main">
                        <a:blip r:embed="rId2"/>
                        <a:stretch>
                          <a:fillRect/>
                        </a:stretch>
                      </p166:blipFill>
                      <p166:spPr xmlns:p166="http://schemas.microsoft.com/office/powerpoint/2016/6/main">
                        <a:xfrm>
                          <a:off x="0" y="0"/>
                          <a:ext cx="1674366" cy="941832"/>
                        </a:xfrm>
                        <a:prstGeom prst="rect">
                          <a:avLst/>
                        </a:prstGeom>
                        <a:ln w="3175">
                          <a:solidFill>
                            <a:prstClr val="ltGray"/>
                          </a:solidFill>
                        </a:ln>
                      </p166:spPr>
                    </psez:zmPr>
                  </psez:sectionZmObj>
                </psez:sectionZm>
              </a:graphicData>
            </a:graphic>
          </p:graphicFrame>
        </mc:Choice>
        <mc:Fallback>
          <p:pic>
            <p:nvPicPr>
              <p:cNvPr id="3" name="Section Zoom 2">
                <a:hlinkClick r:id="rId3" action="ppaction://hlinksldjump"/>
                <a:extLst>
                  <a:ext uri="{FF2B5EF4-FFF2-40B4-BE49-F238E27FC236}">
                    <a16:creationId xmlns:a16="http://schemas.microsoft.com/office/drawing/2014/main" id="{47F7D90B-1A98-9F92-06FC-C4E0A4AC9B55}"/>
                  </a:ext>
                </a:extLst>
              </p:cNvPr>
              <p:cNvPicPr>
                <a:picLocks noGrp="1" noRot="1" noChangeAspect="1" noMove="1" noResize="1" noEditPoints="1" noAdjustHandles="1" noChangeArrowheads="1" noChangeShapeType="1"/>
              </p:cNvPicPr>
              <p:nvPr/>
            </p:nvPicPr>
            <p:blipFill>
              <a:blip r:embed="rId2"/>
              <a:stretch>
                <a:fillRect/>
              </a:stretch>
            </p:blipFill>
            <p:spPr>
              <a:xfrm>
                <a:off x="204011" y="942976"/>
                <a:ext cx="1674366" cy="941832"/>
              </a:xfrm>
              <a:prstGeom prst="rect">
                <a:avLst/>
              </a:prstGeom>
              <a:ln w="3175">
                <a:solidFill>
                  <a:prstClr val="ltGray"/>
                </a:solidFill>
              </a:ln>
            </p:spPr>
          </p:pic>
        </mc:Fallback>
      </mc:AlternateContent>
      <mc:AlternateContent xmlns:mc="http://schemas.openxmlformats.org/markup-compatibility/2006">
        <mc:Choice xmlns:psez="http://schemas.microsoft.com/office/powerpoint/2016/sectionzoom" Requires="psez">
          <p:graphicFrame>
            <p:nvGraphicFramePr>
              <p:cNvPr id="6" name="Section Zoom 5">
                <a:extLst>
                  <a:ext uri="{FF2B5EF4-FFF2-40B4-BE49-F238E27FC236}">
                    <a16:creationId xmlns:a16="http://schemas.microsoft.com/office/drawing/2014/main" id="{8D003867-B156-E6D4-78BC-F3E7CA85D888}"/>
                  </a:ext>
                </a:extLst>
              </p:cNvPr>
              <p:cNvGraphicFramePr>
                <a:graphicFrameLocks noChangeAspect="1"/>
              </p:cNvGraphicFramePr>
              <p:nvPr>
                <p:extLst>
                  <p:ext uri="{D42A27DB-BD31-4B8C-83A1-F6EECF244321}">
                    <p14:modId xmlns:p14="http://schemas.microsoft.com/office/powerpoint/2010/main" val="857842787"/>
                  </p:ext>
                </p:extLst>
              </p:nvPr>
            </p:nvGraphicFramePr>
            <p:xfrm>
              <a:off x="1952393" y="945073"/>
              <a:ext cx="1674366" cy="941832"/>
            </p:xfrm>
            <a:graphic>
              <a:graphicData uri="http://schemas.microsoft.com/office/powerpoint/2016/sectionzoom">
                <psez:sectionZm>
                  <psez:sectionZmObj sectionId="{FAB648C4-1B57-4BF3-BF27-EAC794348239}">
                    <psez:zmPr id="{243824E5-6923-40E4-A3C2-5C0303341A4A}" transitionDur="1000">
                      <p166:blipFill xmlns:p166="http://schemas.microsoft.com/office/powerpoint/2016/6/main">
                        <a:blip r:embed="rId4"/>
                        <a:stretch>
                          <a:fillRect/>
                        </a:stretch>
                      </p166:blipFill>
                      <p166:spPr xmlns:p166="http://schemas.microsoft.com/office/powerpoint/2016/6/main">
                        <a:xfrm>
                          <a:off x="0" y="0"/>
                          <a:ext cx="1674366" cy="941832"/>
                        </a:xfrm>
                        <a:prstGeom prst="rect">
                          <a:avLst/>
                        </a:prstGeom>
                        <a:ln w="3175">
                          <a:solidFill>
                            <a:prstClr val="ltGray"/>
                          </a:solidFill>
                        </a:ln>
                      </p166:spPr>
                    </psez:zmPr>
                  </psez:sectionZmObj>
                </psez:sectionZm>
              </a:graphicData>
            </a:graphic>
          </p:graphicFrame>
        </mc:Choice>
        <mc:Fallback>
          <p:pic>
            <p:nvPicPr>
              <p:cNvPr id="6" name="Section Zoom 5">
                <a:hlinkClick r:id="rId5" action="ppaction://hlinksldjump"/>
                <a:extLst>
                  <a:ext uri="{FF2B5EF4-FFF2-40B4-BE49-F238E27FC236}">
                    <a16:creationId xmlns:a16="http://schemas.microsoft.com/office/drawing/2014/main" id="{8D003867-B156-E6D4-78BC-F3E7CA85D888}"/>
                  </a:ext>
                </a:extLst>
              </p:cNvPr>
              <p:cNvPicPr>
                <a:picLocks noGrp="1" noRot="1" noChangeAspect="1" noMove="1" noResize="1" noEditPoints="1" noAdjustHandles="1" noChangeArrowheads="1" noChangeShapeType="1"/>
              </p:cNvPicPr>
              <p:nvPr/>
            </p:nvPicPr>
            <p:blipFill>
              <a:blip r:embed="rId4"/>
              <a:stretch>
                <a:fillRect/>
              </a:stretch>
            </p:blipFill>
            <p:spPr>
              <a:xfrm>
                <a:off x="1952393" y="945073"/>
                <a:ext cx="1674366" cy="941832"/>
              </a:xfrm>
              <a:prstGeom prst="rect">
                <a:avLst/>
              </a:prstGeom>
              <a:ln w="3175">
                <a:solidFill>
                  <a:prstClr val="ltGray"/>
                </a:solidFill>
              </a:ln>
            </p:spPr>
          </p:pic>
        </mc:Fallback>
      </mc:AlternateContent>
      <mc:AlternateContent xmlns:mc="http://schemas.openxmlformats.org/markup-compatibility/2006">
        <mc:Choice xmlns:psez="http://schemas.microsoft.com/office/powerpoint/2016/sectionzoom" Requires="psez">
          <p:graphicFrame>
            <p:nvGraphicFramePr>
              <p:cNvPr id="9" name="Section Zoom 8">
                <a:extLst>
                  <a:ext uri="{FF2B5EF4-FFF2-40B4-BE49-F238E27FC236}">
                    <a16:creationId xmlns:a16="http://schemas.microsoft.com/office/drawing/2014/main" id="{173B015F-B3A2-FA13-D3AA-0007548F8742}"/>
                  </a:ext>
                </a:extLst>
              </p:cNvPr>
              <p:cNvGraphicFramePr>
                <a:graphicFrameLocks noChangeAspect="1"/>
              </p:cNvGraphicFramePr>
              <p:nvPr>
                <p:extLst>
                  <p:ext uri="{D42A27DB-BD31-4B8C-83A1-F6EECF244321}">
                    <p14:modId xmlns:p14="http://schemas.microsoft.com/office/powerpoint/2010/main" val="646796159"/>
                  </p:ext>
                </p:extLst>
              </p:nvPr>
            </p:nvGraphicFramePr>
            <p:xfrm>
              <a:off x="3700774" y="942975"/>
              <a:ext cx="1674366" cy="941832"/>
            </p:xfrm>
            <a:graphic>
              <a:graphicData uri="http://schemas.microsoft.com/office/powerpoint/2016/sectionzoom">
                <psez:sectionZm>
                  <psez:sectionZmObj sectionId="{9F7E7213-4729-4058-9CC2-22A7D0D5E65C}">
                    <psez:zmPr id="{AEA1ED9A-4DAD-47D6-ADD1-DFDE15F50E45}" transitionDur="1000">
                      <p166:blipFill xmlns:p166="http://schemas.microsoft.com/office/powerpoint/2016/6/main">
                        <a:blip r:embed="rId6"/>
                        <a:stretch>
                          <a:fillRect/>
                        </a:stretch>
                      </p166:blipFill>
                      <p166:spPr xmlns:p166="http://schemas.microsoft.com/office/powerpoint/2016/6/main">
                        <a:xfrm>
                          <a:off x="0" y="0"/>
                          <a:ext cx="1674366" cy="941832"/>
                        </a:xfrm>
                        <a:prstGeom prst="rect">
                          <a:avLst/>
                        </a:prstGeom>
                        <a:ln w="3175">
                          <a:solidFill>
                            <a:prstClr val="ltGray"/>
                          </a:solidFill>
                        </a:ln>
                      </p166:spPr>
                    </psez:zmPr>
                  </psez:sectionZmObj>
                </psez:sectionZm>
              </a:graphicData>
            </a:graphic>
          </p:graphicFrame>
        </mc:Choice>
        <mc:Fallback>
          <p:pic>
            <p:nvPicPr>
              <p:cNvPr id="9" name="Section Zoom 8">
                <a:hlinkClick r:id="rId7" action="ppaction://hlinksldjump"/>
                <a:extLst>
                  <a:ext uri="{FF2B5EF4-FFF2-40B4-BE49-F238E27FC236}">
                    <a16:creationId xmlns:a16="http://schemas.microsoft.com/office/drawing/2014/main" id="{173B015F-B3A2-FA13-D3AA-0007548F8742}"/>
                  </a:ext>
                </a:extLst>
              </p:cNvPr>
              <p:cNvPicPr>
                <a:picLocks noGrp="1" noRot="1" noChangeAspect="1" noMove="1" noResize="1" noEditPoints="1" noAdjustHandles="1" noChangeArrowheads="1" noChangeShapeType="1"/>
              </p:cNvPicPr>
              <p:nvPr/>
            </p:nvPicPr>
            <p:blipFill>
              <a:blip r:embed="rId6"/>
              <a:stretch>
                <a:fillRect/>
              </a:stretch>
            </p:blipFill>
            <p:spPr>
              <a:xfrm>
                <a:off x="3700774" y="942975"/>
                <a:ext cx="1674366" cy="941832"/>
              </a:xfrm>
              <a:prstGeom prst="rect">
                <a:avLst/>
              </a:prstGeom>
              <a:ln w="3175">
                <a:solidFill>
                  <a:prstClr val="ltGray"/>
                </a:solidFill>
              </a:ln>
            </p:spPr>
          </p:pic>
        </mc:Fallback>
      </mc:AlternateContent>
      <mc:AlternateContent xmlns:mc="http://schemas.openxmlformats.org/markup-compatibility/2006">
        <mc:Choice xmlns:psez="http://schemas.microsoft.com/office/powerpoint/2016/sectionzoom" Requires="psez">
          <p:graphicFrame>
            <p:nvGraphicFramePr>
              <p:cNvPr id="13" name="Section Zoom 12">
                <a:extLst>
                  <a:ext uri="{FF2B5EF4-FFF2-40B4-BE49-F238E27FC236}">
                    <a16:creationId xmlns:a16="http://schemas.microsoft.com/office/drawing/2014/main" id="{97BC3CD8-7A99-9681-C961-1FCABDBD192C}"/>
                  </a:ext>
                </a:extLst>
              </p:cNvPr>
              <p:cNvGraphicFramePr>
                <a:graphicFrameLocks noChangeAspect="1"/>
              </p:cNvGraphicFramePr>
              <p:nvPr>
                <p:extLst>
                  <p:ext uri="{D42A27DB-BD31-4B8C-83A1-F6EECF244321}">
                    <p14:modId xmlns:p14="http://schemas.microsoft.com/office/powerpoint/2010/main" val="3739450250"/>
                  </p:ext>
                </p:extLst>
              </p:nvPr>
            </p:nvGraphicFramePr>
            <p:xfrm>
              <a:off x="5449156" y="942974"/>
              <a:ext cx="1674366" cy="941832"/>
            </p:xfrm>
            <a:graphic>
              <a:graphicData uri="http://schemas.microsoft.com/office/powerpoint/2016/sectionzoom">
                <psez:sectionZm>
                  <psez:sectionZmObj sectionId="{2F93D401-1099-4856-8327-9F4A1E3A1ADE}">
                    <psez:zmPr id="{FA542CBD-3284-4B6C-B19F-0BDFDF093AEF}" transitionDur="1000">
                      <p166:blipFill xmlns:p166="http://schemas.microsoft.com/office/powerpoint/2016/6/main">
                        <a:blip r:embed="rId8"/>
                        <a:stretch>
                          <a:fillRect/>
                        </a:stretch>
                      </p166:blipFill>
                      <p166:spPr xmlns:p166="http://schemas.microsoft.com/office/powerpoint/2016/6/main">
                        <a:xfrm>
                          <a:off x="0" y="0"/>
                          <a:ext cx="1674366" cy="941832"/>
                        </a:xfrm>
                        <a:prstGeom prst="rect">
                          <a:avLst/>
                        </a:prstGeom>
                        <a:ln w="3175">
                          <a:solidFill>
                            <a:prstClr val="ltGray"/>
                          </a:solidFill>
                        </a:ln>
                      </p166:spPr>
                    </psez:zmPr>
                  </psez:sectionZmObj>
                </psez:sectionZm>
              </a:graphicData>
            </a:graphic>
          </p:graphicFrame>
        </mc:Choice>
        <mc:Fallback>
          <p:pic>
            <p:nvPicPr>
              <p:cNvPr id="13" name="Section Zoom 12">
                <a:hlinkClick r:id="rId9" action="ppaction://hlinksldjump"/>
                <a:extLst>
                  <a:ext uri="{FF2B5EF4-FFF2-40B4-BE49-F238E27FC236}">
                    <a16:creationId xmlns:a16="http://schemas.microsoft.com/office/drawing/2014/main" id="{97BC3CD8-7A99-9681-C961-1FCABDBD192C}"/>
                  </a:ext>
                </a:extLst>
              </p:cNvPr>
              <p:cNvPicPr>
                <a:picLocks noGrp="1" noRot="1" noChangeAspect="1" noMove="1" noResize="1" noEditPoints="1" noAdjustHandles="1" noChangeArrowheads="1" noChangeShapeType="1"/>
              </p:cNvPicPr>
              <p:nvPr/>
            </p:nvPicPr>
            <p:blipFill>
              <a:blip r:embed="rId8"/>
              <a:stretch>
                <a:fillRect/>
              </a:stretch>
            </p:blipFill>
            <p:spPr>
              <a:xfrm>
                <a:off x="5449156" y="942974"/>
                <a:ext cx="1674366" cy="941832"/>
              </a:xfrm>
              <a:prstGeom prst="rect">
                <a:avLst/>
              </a:prstGeom>
              <a:ln w="3175">
                <a:solidFill>
                  <a:prstClr val="ltGray"/>
                </a:solidFill>
              </a:ln>
            </p:spPr>
          </p:pic>
        </mc:Fallback>
      </mc:AlternateContent>
      <mc:AlternateContent xmlns:mc="http://schemas.openxmlformats.org/markup-compatibility/2006">
        <mc:Choice xmlns:psez="http://schemas.microsoft.com/office/powerpoint/2016/sectionzoom" Requires="psez">
          <p:graphicFrame>
            <p:nvGraphicFramePr>
              <p:cNvPr id="17" name="Section Zoom 16">
                <a:extLst>
                  <a:ext uri="{FF2B5EF4-FFF2-40B4-BE49-F238E27FC236}">
                    <a16:creationId xmlns:a16="http://schemas.microsoft.com/office/drawing/2014/main" id="{3632F6ED-5676-41B4-034F-F699AD32BF87}"/>
                  </a:ext>
                </a:extLst>
              </p:cNvPr>
              <p:cNvGraphicFramePr>
                <a:graphicFrameLocks noChangeAspect="1"/>
              </p:cNvGraphicFramePr>
              <p:nvPr>
                <p:extLst>
                  <p:ext uri="{D42A27DB-BD31-4B8C-83A1-F6EECF244321}">
                    <p14:modId xmlns:p14="http://schemas.microsoft.com/office/powerpoint/2010/main" val="3259880224"/>
                  </p:ext>
                </p:extLst>
              </p:nvPr>
            </p:nvGraphicFramePr>
            <p:xfrm>
              <a:off x="7197538" y="938214"/>
              <a:ext cx="1674366" cy="941832"/>
            </p:xfrm>
            <a:graphic>
              <a:graphicData uri="http://schemas.microsoft.com/office/powerpoint/2016/sectionzoom">
                <psez:sectionZm>
                  <psez:sectionZmObj sectionId="{367E9A25-5DE9-4D68-9DD5-184930EE112C}">
                    <psez:zmPr id="{D8A21BBA-D1B8-4574-A692-D7054BAD5616}" transitionDur="1000">
                      <p166:blipFill xmlns:p166="http://schemas.microsoft.com/office/powerpoint/2016/6/main">
                        <a:blip r:embed="rId10"/>
                        <a:stretch>
                          <a:fillRect/>
                        </a:stretch>
                      </p166:blipFill>
                      <p166:spPr xmlns:p166="http://schemas.microsoft.com/office/powerpoint/2016/6/main">
                        <a:xfrm>
                          <a:off x="0" y="0"/>
                          <a:ext cx="1674366" cy="941832"/>
                        </a:xfrm>
                        <a:prstGeom prst="rect">
                          <a:avLst/>
                        </a:prstGeom>
                        <a:ln w="3175">
                          <a:solidFill>
                            <a:prstClr val="ltGray"/>
                          </a:solidFill>
                        </a:ln>
                      </p166:spPr>
                    </psez:zmPr>
                  </psez:sectionZmObj>
                </psez:sectionZm>
              </a:graphicData>
            </a:graphic>
          </p:graphicFrame>
        </mc:Choice>
        <mc:Fallback>
          <p:pic>
            <p:nvPicPr>
              <p:cNvPr id="17" name="Section Zoom 16">
                <a:hlinkClick r:id="rId11" action="ppaction://hlinksldjump"/>
                <a:extLst>
                  <a:ext uri="{FF2B5EF4-FFF2-40B4-BE49-F238E27FC236}">
                    <a16:creationId xmlns:a16="http://schemas.microsoft.com/office/drawing/2014/main" id="{3632F6ED-5676-41B4-034F-F699AD32BF87}"/>
                  </a:ext>
                </a:extLst>
              </p:cNvPr>
              <p:cNvPicPr>
                <a:picLocks noGrp="1" noRot="1" noChangeAspect="1" noMove="1" noResize="1" noEditPoints="1" noAdjustHandles="1" noChangeArrowheads="1" noChangeShapeType="1"/>
              </p:cNvPicPr>
              <p:nvPr/>
            </p:nvPicPr>
            <p:blipFill>
              <a:blip r:embed="rId10"/>
              <a:stretch>
                <a:fillRect/>
              </a:stretch>
            </p:blipFill>
            <p:spPr>
              <a:xfrm>
                <a:off x="7197538" y="938214"/>
                <a:ext cx="1674366" cy="941832"/>
              </a:xfrm>
              <a:prstGeom prst="rect">
                <a:avLst/>
              </a:prstGeom>
              <a:ln w="3175">
                <a:solidFill>
                  <a:prstClr val="ltGray"/>
                </a:solidFill>
              </a:ln>
            </p:spPr>
          </p:pic>
        </mc:Fallback>
      </mc:AlternateContent>
      <mc:AlternateContent xmlns:mc="http://schemas.openxmlformats.org/markup-compatibility/2006">
        <mc:Choice xmlns:psez="http://schemas.microsoft.com/office/powerpoint/2016/sectionzoom" Requires="psez">
          <p:graphicFrame>
            <p:nvGraphicFramePr>
              <p:cNvPr id="21" name="Section Zoom 20">
                <a:extLst>
                  <a:ext uri="{FF2B5EF4-FFF2-40B4-BE49-F238E27FC236}">
                    <a16:creationId xmlns:a16="http://schemas.microsoft.com/office/drawing/2014/main" id="{AD928B0E-CB41-127B-746A-AD231136BBA3}"/>
                  </a:ext>
                </a:extLst>
              </p:cNvPr>
              <p:cNvGraphicFramePr>
                <a:graphicFrameLocks noChangeAspect="1"/>
              </p:cNvGraphicFramePr>
              <p:nvPr>
                <p:extLst>
                  <p:ext uri="{D42A27DB-BD31-4B8C-83A1-F6EECF244321}">
                    <p14:modId xmlns:p14="http://schemas.microsoft.com/office/powerpoint/2010/main" val="3474051961"/>
                  </p:ext>
                </p:extLst>
              </p:nvPr>
            </p:nvGraphicFramePr>
            <p:xfrm>
              <a:off x="204011" y="1935765"/>
              <a:ext cx="1674366" cy="941832"/>
            </p:xfrm>
            <a:graphic>
              <a:graphicData uri="http://schemas.microsoft.com/office/powerpoint/2016/sectionzoom">
                <psez:sectionZm>
                  <psez:sectionZmObj sectionId="{EA78F6EA-DC13-4B90-8C06-E474B0DF8112}">
                    <psez:zmPr id="{C9A08A06-DCBD-4392-A6BB-0DE27C5FA613}" transitionDur="1000">
                      <p166:blipFill xmlns:p166="http://schemas.microsoft.com/office/powerpoint/2016/6/main">
                        <a:blip r:embed="rId12"/>
                        <a:stretch>
                          <a:fillRect/>
                        </a:stretch>
                      </p166:blipFill>
                      <p166:spPr xmlns:p166="http://schemas.microsoft.com/office/powerpoint/2016/6/main">
                        <a:xfrm>
                          <a:off x="0" y="0"/>
                          <a:ext cx="1674366" cy="941832"/>
                        </a:xfrm>
                        <a:prstGeom prst="rect">
                          <a:avLst/>
                        </a:prstGeom>
                        <a:ln w="3175">
                          <a:solidFill>
                            <a:prstClr val="ltGray"/>
                          </a:solidFill>
                        </a:ln>
                      </p166:spPr>
                    </psez:zmPr>
                  </psez:sectionZmObj>
                </psez:sectionZm>
              </a:graphicData>
            </a:graphic>
          </p:graphicFrame>
        </mc:Choice>
        <mc:Fallback>
          <p:pic>
            <p:nvPicPr>
              <p:cNvPr id="21" name="Section Zoom 20">
                <a:hlinkClick r:id="rId13" action="ppaction://hlinksldjump"/>
                <a:extLst>
                  <a:ext uri="{FF2B5EF4-FFF2-40B4-BE49-F238E27FC236}">
                    <a16:creationId xmlns:a16="http://schemas.microsoft.com/office/drawing/2014/main" id="{AD928B0E-CB41-127B-746A-AD231136BBA3}"/>
                  </a:ext>
                </a:extLst>
              </p:cNvPr>
              <p:cNvPicPr>
                <a:picLocks noGrp="1" noRot="1" noChangeAspect="1" noMove="1" noResize="1" noEditPoints="1" noAdjustHandles="1" noChangeArrowheads="1" noChangeShapeType="1"/>
              </p:cNvPicPr>
              <p:nvPr/>
            </p:nvPicPr>
            <p:blipFill>
              <a:blip r:embed="rId12"/>
              <a:stretch>
                <a:fillRect/>
              </a:stretch>
            </p:blipFill>
            <p:spPr>
              <a:xfrm>
                <a:off x="204011" y="1935765"/>
                <a:ext cx="1674366" cy="941832"/>
              </a:xfrm>
              <a:prstGeom prst="rect">
                <a:avLst/>
              </a:prstGeom>
              <a:ln w="3175">
                <a:solidFill>
                  <a:prstClr val="ltGray"/>
                </a:solidFill>
              </a:ln>
            </p:spPr>
          </p:pic>
        </mc:Fallback>
      </mc:AlternateContent>
      <mc:AlternateContent xmlns:mc="http://schemas.openxmlformats.org/markup-compatibility/2006">
        <mc:Choice xmlns:psez="http://schemas.microsoft.com/office/powerpoint/2016/sectionzoom" Requires="psez">
          <p:graphicFrame>
            <p:nvGraphicFramePr>
              <p:cNvPr id="25" name="Section Zoom 24">
                <a:extLst>
                  <a:ext uri="{FF2B5EF4-FFF2-40B4-BE49-F238E27FC236}">
                    <a16:creationId xmlns:a16="http://schemas.microsoft.com/office/drawing/2014/main" id="{E8E7D4B1-26CF-A44D-767C-0A6181B34E55}"/>
                  </a:ext>
                </a:extLst>
              </p:cNvPr>
              <p:cNvGraphicFramePr>
                <a:graphicFrameLocks noChangeAspect="1"/>
              </p:cNvGraphicFramePr>
              <p:nvPr>
                <p:extLst>
                  <p:ext uri="{D42A27DB-BD31-4B8C-83A1-F6EECF244321}">
                    <p14:modId xmlns:p14="http://schemas.microsoft.com/office/powerpoint/2010/main" val="1153673706"/>
                  </p:ext>
                </p:extLst>
              </p:nvPr>
            </p:nvGraphicFramePr>
            <p:xfrm>
              <a:off x="1952393" y="1934625"/>
              <a:ext cx="1674366" cy="941832"/>
            </p:xfrm>
            <a:graphic>
              <a:graphicData uri="http://schemas.microsoft.com/office/powerpoint/2016/sectionzoom">
                <psez:sectionZm>
                  <psez:sectionZmObj sectionId="{AFBCA189-7D24-4EAB-B4DD-D43B1EB0B1D5}">
                    <psez:zmPr id="{AC7F571C-E12C-4984-83AA-0E4A8F8D3900}" transitionDur="1000">
                      <p166:blipFill xmlns:p166="http://schemas.microsoft.com/office/powerpoint/2016/6/main">
                        <a:blip r:embed="rId14"/>
                        <a:stretch>
                          <a:fillRect/>
                        </a:stretch>
                      </p166:blipFill>
                      <p166:spPr xmlns:p166="http://schemas.microsoft.com/office/powerpoint/2016/6/main">
                        <a:xfrm>
                          <a:off x="0" y="0"/>
                          <a:ext cx="1674366" cy="941832"/>
                        </a:xfrm>
                        <a:prstGeom prst="rect">
                          <a:avLst/>
                        </a:prstGeom>
                        <a:ln w="3175">
                          <a:solidFill>
                            <a:prstClr val="ltGray"/>
                          </a:solidFill>
                        </a:ln>
                      </p166:spPr>
                    </psez:zmPr>
                  </psez:sectionZmObj>
                </psez:sectionZm>
              </a:graphicData>
            </a:graphic>
          </p:graphicFrame>
        </mc:Choice>
        <mc:Fallback>
          <p:pic>
            <p:nvPicPr>
              <p:cNvPr id="25" name="Section Zoom 24">
                <a:hlinkClick r:id="rId15" action="ppaction://hlinksldjump"/>
                <a:extLst>
                  <a:ext uri="{FF2B5EF4-FFF2-40B4-BE49-F238E27FC236}">
                    <a16:creationId xmlns:a16="http://schemas.microsoft.com/office/drawing/2014/main" id="{E8E7D4B1-26CF-A44D-767C-0A6181B34E55}"/>
                  </a:ext>
                </a:extLst>
              </p:cNvPr>
              <p:cNvPicPr>
                <a:picLocks noGrp="1" noRot="1" noChangeAspect="1" noMove="1" noResize="1" noEditPoints="1" noAdjustHandles="1" noChangeArrowheads="1" noChangeShapeType="1"/>
              </p:cNvPicPr>
              <p:nvPr/>
            </p:nvPicPr>
            <p:blipFill>
              <a:blip r:embed="rId14"/>
              <a:stretch>
                <a:fillRect/>
              </a:stretch>
            </p:blipFill>
            <p:spPr>
              <a:xfrm>
                <a:off x="1952393" y="1934625"/>
                <a:ext cx="1674366" cy="941832"/>
              </a:xfrm>
              <a:prstGeom prst="rect">
                <a:avLst/>
              </a:prstGeom>
              <a:ln w="3175">
                <a:solidFill>
                  <a:prstClr val="ltGray"/>
                </a:solidFill>
              </a:ln>
            </p:spPr>
          </p:pic>
        </mc:Fallback>
      </mc:AlternateContent>
      <mc:AlternateContent xmlns:mc="http://schemas.openxmlformats.org/markup-compatibility/2006">
        <mc:Choice xmlns:psez="http://schemas.microsoft.com/office/powerpoint/2016/sectionzoom" Requires="psez">
          <p:graphicFrame>
            <p:nvGraphicFramePr>
              <p:cNvPr id="29" name="Section Zoom 28">
                <a:extLst>
                  <a:ext uri="{FF2B5EF4-FFF2-40B4-BE49-F238E27FC236}">
                    <a16:creationId xmlns:a16="http://schemas.microsoft.com/office/drawing/2014/main" id="{5CA32E84-8553-C1D2-0D03-FB566F35AA66}"/>
                  </a:ext>
                </a:extLst>
              </p:cNvPr>
              <p:cNvGraphicFramePr>
                <a:graphicFrameLocks noChangeAspect="1"/>
              </p:cNvGraphicFramePr>
              <p:nvPr>
                <p:extLst>
                  <p:ext uri="{D42A27DB-BD31-4B8C-83A1-F6EECF244321}">
                    <p14:modId xmlns:p14="http://schemas.microsoft.com/office/powerpoint/2010/main" val="4215301037"/>
                  </p:ext>
                </p:extLst>
              </p:nvPr>
            </p:nvGraphicFramePr>
            <p:xfrm>
              <a:off x="3700774" y="1951294"/>
              <a:ext cx="1674366" cy="941832"/>
            </p:xfrm>
            <a:graphic>
              <a:graphicData uri="http://schemas.microsoft.com/office/powerpoint/2016/sectionzoom">
                <psez:sectionZm>
                  <psez:sectionZmObj sectionId="{EF822446-8447-47F1-8CF1-D1655CF094E8}">
                    <psez:zmPr id="{B010A02A-566A-4B0B-A1A7-96B82027C6A5}" transitionDur="1000">
                      <p166:blipFill xmlns:p166="http://schemas.microsoft.com/office/powerpoint/2016/6/main">
                        <a:blip r:embed="rId16"/>
                        <a:stretch>
                          <a:fillRect/>
                        </a:stretch>
                      </p166:blipFill>
                      <p166:spPr xmlns:p166="http://schemas.microsoft.com/office/powerpoint/2016/6/main">
                        <a:xfrm>
                          <a:off x="0" y="0"/>
                          <a:ext cx="1674366" cy="941832"/>
                        </a:xfrm>
                        <a:prstGeom prst="rect">
                          <a:avLst/>
                        </a:prstGeom>
                        <a:ln w="3175">
                          <a:solidFill>
                            <a:prstClr val="ltGray"/>
                          </a:solidFill>
                        </a:ln>
                      </p166:spPr>
                    </psez:zmPr>
                  </psez:sectionZmObj>
                </psez:sectionZm>
              </a:graphicData>
            </a:graphic>
          </p:graphicFrame>
        </mc:Choice>
        <mc:Fallback>
          <p:pic>
            <p:nvPicPr>
              <p:cNvPr id="29" name="Section Zoom 28">
                <a:hlinkClick r:id="rId17" action="ppaction://hlinksldjump"/>
                <a:extLst>
                  <a:ext uri="{FF2B5EF4-FFF2-40B4-BE49-F238E27FC236}">
                    <a16:creationId xmlns:a16="http://schemas.microsoft.com/office/drawing/2014/main" id="{5CA32E84-8553-C1D2-0D03-FB566F35AA66}"/>
                  </a:ext>
                </a:extLst>
              </p:cNvPr>
              <p:cNvPicPr>
                <a:picLocks noGrp="1" noRot="1" noChangeAspect="1" noMove="1" noResize="1" noEditPoints="1" noAdjustHandles="1" noChangeArrowheads="1" noChangeShapeType="1"/>
              </p:cNvPicPr>
              <p:nvPr/>
            </p:nvPicPr>
            <p:blipFill>
              <a:blip r:embed="rId16"/>
              <a:stretch>
                <a:fillRect/>
              </a:stretch>
            </p:blipFill>
            <p:spPr>
              <a:xfrm>
                <a:off x="3700774" y="1951294"/>
                <a:ext cx="1674366" cy="941832"/>
              </a:xfrm>
              <a:prstGeom prst="rect">
                <a:avLst/>
              </a:prstGeom>
              <a:ln w="3175">
                <a:solidFill>
                  <a:prstClr val="ltGray"/>
                </a:solidFill>
              </a:ln>
            </p:spPr>
          </p:pic>
        </mc:Fallback>
      </mc:AlternateContent>
      <mc:AlternateContent xmlns:mc="http://schemas.openxmlformats.org/markup-compatibility/2006">
        <mc:Choice xmlns:psez="http://schemas.microsoft.com/office/powerpoint/2016/sectionzoom" Requires="psez">
          <p:graphicFrame>
            <p:nvGraphicFramePr>
              <p:cNvPr id="32" name="Section Zoom 31">
                <a:extLst>
                  <a:ext uri="{FF2B5EF4-FFF2-40B4-BE49-F238E27FC236}">
                    <a16:creationId xmlns:a16="http://schemas.microsoft.com/office/drawing/2014/main" id="{03718142-D086-AEBA-785E-8995EAFE458B}"/>
                  </a:ext>
                </a:extLst>
              </p:cNvPr>
              <p:cNvGraphicFramePr>
                <a:graphicFrameLocks noChangeAspect="1"/>
              </p:cNvGraphicFramePr>
              <p:nvPr>
                <p:extLst>
                  <p:ext uri="{D42A27DB-BD31-4B8C-83A1-F6EECF244321}">
                    <p14:modId xmlns:p14="http://schemas.microsoft.com/office/powerpoint/2010/main" val="223973076"/>
                  </p:ext>
                </p:extLst>
              </p:nvPr>
            </p:nvGraphicFramePr>
            <p:xfrm>
              <a:off x="5449156" y="1961242"/>
              <a:ext cx="1674366" cy="941832"/>
            </p:xfrm>
            <a:graphic>
              <a:graphicData uri="http://schemas.microsoft.com/office/powerpoint/2016/sectionzoom">
                <psez:sectionZm>
                  <psez:sectionZmObj sectionId="{B2C3E595-B5F0-4828-9976-8401CBD5E1EB}">
                    <psez:zmPr id="{B12D409A-7E53-460D-9C12-17121719A662}" transitionDur="1000">
                      <p166:blipFill xmlns:p166="http://schemas.microsoft.com/office/powerpoint/2016/6/main">
                        <a:blip r:embed="rId18"/>
                        <a:stretch>
                          <a:fillRect/>
                        </a:stretch>
                      </p166:blipFill>
                      <p166:spPr xmlns:p166="http://schemas.microsoft.com/office/powerpoint/2016/6/main">
                        <a:xfrm>
                          <a:off x="0" y="0"/>
                          <a:ext cx="1674366" cy="941832"/>
                        </a:xfrm>
                        <a:prstGeom prst="rect">
                          <a:avLst/>
                        </a:prstGeom>
                        <a:ln w="3175">
                          <a:solidFill>
                            <a:prstClr val="ltGray"/>
                          </a:solidFill>
                        </a:ln>
                      </p166:spPr>
                    </psez:zmPr>
                  </psez:sectionZmObj>
                </psez:sectionZm>
              </a:graphicData>
            </a:graphic>
          </p:graphicFrame>
        </mc:Choice>
        <mc:Fallback>
          <p:pic>
            <p:nvPicPr>
              <p:cNvPr id="32" name="Section Zoom 31">
                <a:hlinkClick r:id="rId19" action="ppaction://hlinksldjump"/>
                <a:extLst>
                  <a:ext uri="{FF2B5EF4-FFF2-40B4-BE49-F238E27FC236}">
                    <a16:creationId xmlns:a16="http://schemas.microsoft.com/office/drawing/2014/main" id="{03718142-D086-AEBA-785E-8995EAFE458B}"/>
                  </a:ext>
                </a:extLst>
              </p:cNvPr>
              <p:cNvPicPr>
                <a:picLocks noGrp="1" noRot="1" noChangeAspect="1" noMove="1" noResize="1" noEditPoints="1" noAdjustHandles="1" noChangeArrowheads="1" noChangeShapeType="1"/>
              </p:cNvPicPr>
              <p:nvPr/>
            </p:nvPicPr>
            <p:blipFill>
              <a:blip r:embed="rId18"/>
              <a:stretch>
                <a:fillRect/>
              </a:stretch>
            </p:blipFill>
            <p:spPr>
              <a:xfrm>
                <a:off x="5449156" y="1961242"/>
                <a:ext cx="1674366" cy="941832"/>
              </a:xfrm>
              <a:prstGeom prst="rect">
                <a:avLst/>
              </a:prstGeom>
              <a:ln w="3175">
                <a:solidFill>
                  <a:prstClr val="ltGray"/>
                </a:solidFill>
              </a:ln>
            </p:spPr>
          </p:pic>
        </mc:Fallback>
      </mc:AlternateContent>
      <mc:AlternateContent xmlns:mc="http://schemas.openxmlformats.org/markup-compatibility/2006">
        <mc:Choice xmlns:psez="http://schemas.microsoft.com/office/powerpoint/2016/sectionzoom" Requires="psez">
          <p:graphicFrame>
            <p:nvGraphicFramePr>
              <p:cNvPr id="34" name="Section Zoom 33">
                <a:extLst>
                  <a:ext uri="{FF2B5EF4-FFF2-40B4-BE49-F238E27FC236}">
                    <a16:creationId xmlns:a16="http://schemas.microsoft.com/office/drawing/2014/main" id="{B9144B26-7779-549E-1876-9596881B1C56}"/>
                  </a:ext>
                </a:extLst>
              </p:cNvPr>
              <p:cNvGraphicFramePr>
                <a:graphicFrameLocks noChangeAspect="1"/>
              </p:cNvGraphicFramePr>
              <p:nvPr>
                <p:extLst>
                  <p:ext uri="{D42A27DB-BD31-4B8C-83A1-F6EECF244321}">
                    <p14:modId xmlns:p14="http://schemas.microsoft.com/office/powerpoint/2010/main" val="1310289510"/>
                  </p:ext>
                </p:extLst>
              </p:nvPr>
            </p:nvGraphicFramePr>
            <p:xfrm>
              <a:off x="7197538" y="1973103"/>
              <a:ext cx="1674366" cy="941832"/>
            </p:xfrm>
            <a:graphic>
              <a:graphicData uri="http://schemas.microsoft.com/office/powerpoint/2016/sectionzoom">
                <psez:sectionZm>
                  <psez:sectionZmObj sectionId="{996164DF-25DA-4B07-8E7A-D0BFC1B6B7C1}">
                    <psez:zmPr id="{1085D302-15B7-4672-9431-9A0AFFD1D2C2}" transitionDur="1000">
                      <p166:blipFill xmlns:p166="http://schemas.microsoft.com/office/powerpoint/2016/6/main">
                        <a:blip r:embed="rId20"/>
                        <a:stretch>
                          <a:fillRect/>
                        </a:stretch>
                      </p166:blipFill>
                      <p166:spPr xmlns:p166="http://schemas.microsoft.com/office/powerpoint/2016/6/main">
                        <a:xfrm>
                          <a:off x="0" y="0"/>
                          <a:ext cx="1674366" cy="941832"/>
                        </a:xfrm>
                        <a:prstGeom prst="rect">
                          <a:avLst/>
                        </a:prstGeom>
                        <a:ln w="3175">
                          <a:solidFill>
                            <a:prstClr val="ltGray"/>
                          </a:solidFill>
                        </a:ln>
                      </p166:spPr>
                    </psez:zmPr>
                  </psez:sectionZmObj>
                </psez:sectionZm>
              </a:graphicData>
            </a:graphic>
          </p:graphicFrame>
        </mc:Choice>
        <mc:Fallback>
          <p:pic>
            <p:nvPicPr>
              <p:cNvPr id="34" name="Section Zoom 33">
                <a:hlinkClick r:id="rId21" action="ppaction://hlinksldjump"/>
                <a:extLst>
                  <a:ext uri="{FF2B5EF4-FFF2-40B4-BE49-F238E27FC236}">
                    <a16:creationId xmlns:a16="http://schemas.microsoft.com/office/drawing/2014/main" id="{B9144B26-7779-549E-1876-9596881B1C56}"/>
                  </a:ext>
                </a:extLst>
              </p:cNvPr>
              <p:cNvPicPr>
                <a:picLocks noGrp="1" noRot="1" noChangeAspect="1" noMove="1" noResize="1" noEditPoints="1" noAdjustHandles="1" noChangeArrowheads="1" noChangeShapeType="1"/>
              </p:cNvPicPr>
              <p:nvPr/>
            </p:nvPicPr>
            <p:blipFill>
              <a:blip r:embed="rId20"/>
              <a:stretch>
                <a:fillRect/>
              </a:stretch>
            </p:blipFill>
            <p:spPr>
              <a:xfrm>
                <a:off x="7197538" y="1973103"/>
                <a:ext cx="1674366" cy="941832"/>
              </a:xfrm>
              <a:prstGeom prst="rect">
                <a:avLst/>
              </a:prstGeom>
              <a:ln w="3175">
                <a:solidFill>
                  <a:prstClr val="ltGray"/>
                </a:solidFill>
              </a:ln>
            </p:spPr>
          </p:pic>
        </mc:Fallback>
      </mc:AlternateContent>
      <mc:AlternateContent xmlns:mc="http://schemas.openxmlformats.org/markup-compatibility/2006">
        <mc:Choice xmlns:psez="http://schemas.microsoft.com/office/powerpoint/2016/sectionzoom" Requires="psez">
          <p:graphicFrame>
            <p:nvGraphicFramePr>
              <p:cNvPr id="36" name="Section Zoom 35">
                <a:extLst>
                  <a:ext uri="{FF2B5EF4-FFF2-40B4-BE49-F238E27FC236}">
                    <a16:creationId xmlns:a16="http://schemas.microsoft.com/office/drawing/2014/main" id="{FCCA8224-1EA3-163F-BF6B-A46E34716311}"/>
                  </a:ext>
                </a:extLst>
              </p:cNvPr>
              <p:cNvGraphicFramePr>
                <a:graphicFrameLocks noChangeAspect="1"/>
              </p:cNvGraphicFramePr>
              <p:nvPr>
                <p:extLst>
                  <p:ext uri="{D42A27DB-BD31-4B8C-83A1-F6EECF244321}">
                    <p14:modId xmlns:p14="http://schemas.microsoft.com/office/powerpoint/2010/main" val="1877124016"/>
                  </p:ext>
                </p:extLst>
              </p:nvPr>
            </p:nvGraphicFramePr>
            <p:xfrm>
              <a:off x="204011" y="2928554"/>
              <a:ext cx="1674366" cy="941832"/>
            </p:xfrm>
            <a:graphic>
              <a:graphicData uri="http://schemas.microsoft.com/office/powerpoint/2016/sectionzoom">
                <psez:sectionZm>
                  <psez:sectionZmObj sectionId="{4598CDB9-9CC0-445F-BE86-926CDDD660B3}">
                    <psez:zmPr id="{50DAE179-6F72-42D0-AA16-BBA01A9CC937}" transitionDur="1000">
                      <p166:blipFill xmlns:p166="http://schemas.microsoft.com/office/powerpoint/2016/6/main">
                        <a:blip r:embed="rId22"/>
                        <a:stretch>
                          <a:fillRect/>
                        </a:stretch>
                      </p166:blipFill>
                      <p166:spPr xmlns:p166="http://schemas.microsoft.com/office/powerpoint/2016/6/main">
                        <a:xfrm>
                          <a:off x="0" y="0"/>
                          <a:ext cx="1674366" cy="941832"/>
                        </a:xfrm>
                        <a:prstGeom prst="rect">
                          <a:avLst/>
                        </a:prstGeom>
                        <a:ln w="3175">
                          <a:solidFill>
                            <a:prstClr val="ltGray"/>
                          </a:solidFill>
                        </a:ln>
                      </p166:spPr>
                    </psez:zmPr>
                  </psez:sectionZmObj>
                </psez:sectionZm>
              </a:graphicData>
            </a:graphic>
          </p:graphicFrame>
        </mc:Choice>
        <mc:Fallback>
          <p:pic>
            <p:nvPicPr>
              <p:cNvPr id="36" name="Section Zoom 35">
                <a:hlinkClick r:id="rId23" action="ppaction://hlinksldjump"/>
                <a:extLst>
                  <a:ext uri="{FF2B5EF4-FFF2-40B4-BE49-F238E27FC236}">
                    <a16:creationId xmlns:a16="http://schemas.microsoft.com/office/drawing/2014/main" id="{FCCA8224-1EA3-163F-BF6B-A46E34716311}"/>
                  </a:ext>
                </a:extLst>
              </p:cNvPr>
              <p:cNvPicPr>
                <a:picLocks noGrp="1" noRot="1" noChangeAspect="1" noMove="1" noResize="1" noEditPoints="1" noAdjustHandles="1" noChangeArrowheads="1" noChangeShapeType="1"/>
              </p:cNvPicPr>
              <p:nvPr/>
            </p:nvPicPr>
            <p:blipFill>
              <a:blip r:embed="rId22"/>
              <a:stretch>
                <a:fillRect/>
              </a:stretch>
            </p:blipFill>
            <p:spPr>
              <a:xfrm>
                <a:off x="204011" y="2928554"/>
                <a:ext cx="1674366" cy="941832"/>
              </a:xfrm>
              <a:prstGeom prst="rect">
                <a:avLst/>
              </a:prstGeom>
              <a:ln w="3175">
                <a:solidFill>
                  <a:prstClr val="ltGray"/>
                </a:solidFill>
              </a:ln>
            </p:spPr>
          </p:pic>
        </mc:Fallback>
      </mc:AlternateContent>
      <mc:AlternateContent xmlns:mc="http://schemas.openxmlformats.org/markup-compatibility/2006">
        <mc:Choice xmlns:psez="http://schemas.microsoft.com/office/powerpoint/2016/sectionzoom" Requires="psez">
          <p:graphicFrame>
            <p:nvGraphicFramePr>
              <p:cNvPr id="38" name="Section Zoom 37">
                <a:extLst>
                  <a:ext uri="{FF2B5EF4-FFF2-40B4-BE49-F238E27FC236}">
                    <a16:creationId xmlns:a16="http://schemas.microsoft.com/office/drawing/2014/main" id="{C5B94823-E057-A37B-C97B-A719E9BFD549}"/>
                  </a:ext>
                </a:extLst>
              </p:cNvPr>
              <p:cNvGraphicFramePr>
                <a:graphicFrameLocks noChangeAspect="1"/>
              </p:cNvGraphicFramePr>
              <p:nvPr>
                <p:extLst>
                  <p:ext uri="{D42A27DB-BD31-4B8C-83A1-F6EECF244321}">
                    <p14:modId xmlns:p14="http://schemas.microsoft.com/office/powerpoint/2010/main" val="1953926261"/>
                  </p:ext>
                </p:extLst>
              </p:nvPr>
            </p:nvGraphicFramePr>
            <p:xfrm>
              <a:off x="1952393" y="2924176"/>
              <a:ext cx="1674366" cy="941832"/>
            </p:xfrm>
            <a:graphic>
              <a:graphicData uri="http://schemas.microsoft.com/office/powerpoint/2016/sectionzoom">
                <psez:sectionZm>
                  <psez:sectionZmObj sectionId="{44C2224D-041E-4776-9E44-1DE9DE20A420}">
                    <psez:zmPr id="{7DBA9B9A-FD49-4654-8876-F60756593D33}" transitionDur="1000">
                      <p166:blipFill xmlns:p166="http://schemas.microsoft.com/office/powerpoint/2016/6/main">
                        <a:blip r:embed="rId24"/>
                        <a:stretch>
                          <a:fillRect/>
                        </a:stretch>
                      </p166:blipFill>
                      <p166:spPr xmlns:p166="http://schemas.microsoft.com/office/powerpoint/2016/6/main">
                        <a:xfrm>
                          <a:off x="0" y="0"/>
                          <a:ext cx="1674366" cy="941832"/>
                        </a:xfrm>
                        <a:prstGeom prst="rect">
                          <a:avLst/>
                        </a:prstGeom>
                        <a:ln w="3175">
                          <a:solidFill>
                            <a:prstClr val="ltGray"/>
                          </a:solidFill>
                        </a:ln>
                      </p166:spPr>
                    </psez:zmPr>
                  </psez:sectionZmObj>
                </psez:sectionZm>
              </a:graphicData>
            </a:graphic>
          </p:graphicFrame>
        </mc:Choice>
        <mc:Fallback>
          <p:pic>
            <p:nvPicPr>
              <p:cNvPr id="38" name="Section Zoom 37">
                <a:hlinkClick r:id="rId25" action="ppaction://hlinksldjump"/>
                <a:extLst>
                  <a:ext uri="{FF2B5EF4-FFF2-40B4-BE49-F238E27FC236}">
                    <a16:creationId xmlns:a16="http://schemas.microsoft.com/office/drawing/2014/main" id="{C5B94823-E057-A37B-C97B-A719E9BFD549}"/>
                  </a:ext>
                </a:extLst>
              </p:cNvPr>
              <p:cNvPicPr>
                <a:picLocks noGrp="1" noRot="1" noChangeAspect="1" noMove="1" noResize="1" noEditPoints="1" noAdjustHandles="1" noChangeArrowheads="1" noChangeShapeType="1"/>
              </p:cNvPicPr>
              <p:nvPr/>
            </p:nvPicPr>
            <p:blipFill>
              <a:blip r:embed="rId24"/>
              <a:stretch>
                <a:fillRect/>
              </a:stretch>
            </p:blipFill>
            <p:spPr>
              <a:xfrm>
                <a:off x="1952393" y="2924176"/>
                <a:ext cx="1674366" cy="941832"/>
              </a:xfrm>
              <a:prstGeom prst="rect">
                <a:avLst/>
              </a:prstGeom>
              <a:ln w="3175">
                <a:solidFill>
                  <a:prstClr val="ltGray"/>
                </a:solidFill>
              </a:ln>
            </p:spPr>
          </p:pic>
        </mc:Fallback>
      </mc:AlternateContent>
      <mc:AlternateContent xmlns:mc="http://schemas.openxmlformats.org/markup-compatibility/2006">
        <mc:Choice xmlns:psez="http://schemas.microsoft.com/office/powerpoint/2016/sectionzoom" Requires="psez">
          <p:graphicFrame>
            <p:nvGraphicFramePr>
              <p:cNvPr id="40" name="Section Zoom 39">
                <a:extLst>
                  <a:ext uri="{FF2B5EF4-FFF2-40B4-BE49-F238E27FC236}">
                    <a16:creationId xmlns:a16="http://schemas.microsoft.com/office/drawing/2014/main" id="{E9D123E7-2D38-FCA4-E8D6-AC653AE9D3C2}"/>
                  </a:ext>
                </a:extLst>
              </p:cNvPr>
              <p:cNvGraphicFramePr>
                <a:graphicFrameLocks noChangeAspect="1"/>
              </p:cNvGraphicFramePr>
              <p:nvPr>
                <p:extLst>
                  <p:ext uri="{D42A27DB-BD31-4B8C-83A1-F6EECF244321}">
                    <p14:modId xmlns:p14="http://schemas.microsoft.com/office/powerpoint/2010/main" val="1452009741"/>
                  </p:ext>
                </p:extLst>
              </p:nvPr>
            </p:nvGraphicFramePr>
            <p:xfrm>
              <a:off x="3700774" y="2959613"/>
              <a:ext cx="1674366" cy="941832"/>
            </p:xfrm>
            <a:graphic>
              <a:graphicData uri="http://schemas.microsoft.com/office/powerpoint/2016/sectionzoom">
                <psez:sectionZm>
                  <psez:sectionZmObj sectionId="{3CF36E56-217C-41AB-B633-670B8AE34128}">
                    <psez:zmPr id="{2B840656-9DEB-4359-9B58-8A02DBEA006B}" transitionDur="1000">
                      <p166:blipFill xmlns:p166="http://schemas.microsoft.com/office/powerpoint/2016/6/main">
                        <a:blip r:embed="rId26"/>
                        <a:stretch>
                          <a:fillRect/>
                        </a:stretch>
                      </p166:blipFill>
                      <p166:spPr xmlns:p166="http://schemas.microsoft.com/office/powerpoint/2016/6/main">
                        <a:xfrm>
                          <a:off x="0" y="0"/>
                          <a:ext cx="1674366" cy="941832"/>
                        </a:xfrm>
                        <a:prstGeom prst="rect">
                          <a:avLst/>
                        </a:prstGeom>
                        <a:ln w="3175">
                          <a:solidFill>
                            <a:prstClr val="ltGray"/>
                          </a:solidFill>
                        </a:ln>
                      </p166:spPr>
                    </psez:zmPr>
                  </psez:sectionZmObj>
                </psez:sectionZm>
              </a:graphicData>
            </a:graphic>
          </p:graphicFrame>
        </mc:Choice>
        <mc:Fallback>
          <p:pic>
            <p:nvPicPr>
              <p:cNvPr id="40" name="Section Zoom 39">
                <a:hlinkClick r:id="rId27" action="ppaction://hlinksldjump"/>
                <a:extLst>
                  <a:ext uri="{FF2B5EF4-FFF2-40B4-BE49-F238E27FC236}">
                    <a16:creationId xmlns:a16="http://schemas.microsoft.com/office/drawing/2014/main" id="{E9D123E7-2D38-FCA4-E8D6-AC653AE9D3C2}"/>
                  </a:ext>
                </a:extLst>
              </p:cNvPr>
              <p:cNvPicPr>
                <a:picLocks noGrp="1" noRot="1" noChangeAspect="1" noMove="1" noResize="1" noEditPoints="1" noAdjustHandles="1" noChangeArrowheads="1" noChangeShapeType="1"/>
              </p:cNvPicPr>
              <p:nvPr/>
            </p:nvPicPr>
            <p:blipFill>
              <a:blip r:embed="rId26"/>
              <a:stretch>
                <a:fillRect/>
              </a:stretch>
            </p:blipFill>
            <p:spPr>
              <a:xfrm>
                <a:off x="3700774" y="2959613"/>
                <a:ext cx="1674366" cy="941832"/>
              </a:xfrm>
              <a:prstGeom prst="rect">
                <a:avLst/>
              </a:prstGeom>
              <a:ln w="3175">
                <a:solidFill>
                  <a:prstClr val="ltGray"/>
                </a:solidFill>
              </a:ln>
            </p:spPr>
          </p:pic>
        </mc:Fallback>
      </mc:AlternateContent>
      <mc:AlternateContent xmlns:mc="http://schemas.openxmlformats.org/markup-compatibility/2006">
        <mc:Choice xmlns:psez="http://schemas.microsoft.com/office/powerpoint/2016/sectionzoom" Requires="psez">
          <p:graphicFrame>
            <p:nvGraphicFramePr>
              <p:cNvPr id="42" name="Section Zoom 41">
                <a:extLst>
                  <a:ext uri="{FF2B5EF4-FFF2-40B4-BE49-F238E27FC236}">
                    <a16:creationId xmlns:a16="http://schemas.microsoft.com/office/drawing/2014/main" id="{561A558E-9671-9B18-A34D-F1EFC3C14ECA}"/>
                  </a:ext>
                </a:extLst>
              </p:cNvPr>
              <p:cNvGraphicFramePr>
                <a:graphicFrameLocks noChangeAspect="1"/>
              </p:cNvGraphicFramePr>
              <p:nvPr>
                <p:extLst>
                  <p:ext uri="{D42A27DB-BD31-4B8C-83A1-F6EECF244321}">
                    <p14:modId xmlns:p14="http://schemas.microsoft.com/office/powerpoint/2010/main" val="1064468493"/>
                  </p:ext>
                </p:extLst>
              </p:nvPr>
            </p:nvGraphicFramePr>
            <p:xfrm>
              <a:off x="5449156" y="2979510"/>
              <a:ext cx="1674366" cy="941832"/>
            </p:xfrm>
            <a:graphic>
              <a:graphicData uri="http://schemas.microsoft.com/office/powerpoint/2016/sectionzoom">
                <psez:sectionZm>
                  <psez:sectionZmObj sectionId="{630070BB-9104-4CE9-9C14-031D4E7A3E6E}">
                    <psez:zmPr id="{FB919422-6F6D-45BC-846E-18CD7CBA018E}" transitionDur="1000">
                      <p166:blipFill xmlns:p166="http://schemas.microsoft.com/office/powerpoint/2016/6/main">
                        <a:blip r:embed="rId28"/>
                        <a:stretch>
                          <a:fillRect/>
                        </a:stretch>
                      </p166:blipFill>
                      <p166:spPr xmlns:p166="http://schemas.microsoft.com/office/powerpoint/2016/6/main">
                        <a:xfrm>
                          <a:off x="0" y="0"/>
                          <a:ext cx="1674366" cy="941832"/>
                        </a:xfrm>
                        <a:prstGeom prst="rect">
                          <a:avLst/>
                        </a:prstGeom>
                        <a:ln w="3175">
                          <a:solidFill>
                            <a:prstClr val="ltGray"/>
                          </a:solidFill>
                        </a:ln>
                      </p166:spPr>
                    </psez:zmPr>
                  </psez:sectionZmObj>
                </psez:sectionZm>
              </a:graphicData>
            </a:graphic>
          </p:graphicFrame>
        </mc:Choice>
        <mc:Fallback>
          <p:pic>
            <p:nvPicPr>
              <p:cNvPr id="42" name="Section Zoom 41">
                <a:hlinkClick r:id="rId29" action="ppaction://hlinksldjump"/>
                <a:extLst>
                  <a:ext uri="{FF2B5EF4-FFF2-40B4-BE49-F238E27FC236}">
                    <a16:creationId xmlns:a16="http://schemas.microsoft.com/office/drawing/2014/main" id="{561A558E-9671-9B18-A34D-F1EFC3C14ECA}"/>
                  </a:ext>
                </a:extLst>
              </p:cNvPr>
              <p:cNvPicPr>
                <a:picLocks noGrp="1" noRot="1" noChangeAspect="1" noMove="1" noResize="1" noEditPoints="1" noAdjustHandles="1" noChangeArrowheads="1" noChangeShapeType="1"/>
              </p:cNvPicPr>
              <p:nvPr/>
            </p:nvPicPr>
            <p:blipFill>
              <a:blip r:embed="rId28"/>
              <a:stretch>
                <a:fillRect/>
              </a:stretch>
            </p:blipFill>
            <p:spPr>
              <a:xfrm>
                <a:off x="5449156" y="2979510"/>
                <a:ext cx="1674366" cy="941832"/>
              </a:xfrm>
              <a:prstGeom prst="rect">
                <a:avLst/>
              </a:prstGeom>
              <a:ln w="3175">
                <a:solidFill>
                  <a:prstClr val="ltGray"/>
                </a:solidFill>
              </a:ln>
            </p:spPr>
          </p:pic>
        </mc:Fallback>
      </mc:AlternateContent>
      <mc:AlternateContent xmlns:mc="http://schemas.openxmlformats.org/markup-compatibility/2006">
        <mc:Choice xmlns:psez="http://schemas.microsoft.com/office/powerpoint/2016/sectionzoom" Requires="psez">
          <p:graphicFrame>
            <p:nvGraphicFramePr>
              <p:cNvPr id="44" name="Section Zoom 43">
                <a:extLst>
                  <a:ext uri="{FF2B5EF4-FFF2-40B4-BE49-F238E27FC236}">
                    <a16:creationId xmlns:a16="http://schemas.microsoft.com/office/drawing/2014/main" id="{80E023C2-F144-7345-44CE-6C730EBE5060}"/>
                  </a:ext>
                </a:extLst>
              </p:cNvPr>
              <p:cNvGraphicFramePr>
                <a:graphicFrameLocks noChangeAspect="1"/>
              </p:cNvGraphicFramePr>
              <p:nvPr>
                <p:extLst>
                  <p:ext uri="{D42A27DB-BD31-4B8C-83A1-F6EECF244321}">
                    <p14:modId xmlns:p14="http://schemas.microsoft.com/office/powerpoint/2010/main" val="2667908773"/>
                  </p:ext>
                </p:extLst>
              </p:nvPr>
            </p:nvGraphicFramePr>
            <p:xfrm>
              <a:off x="7197538" y="3007992"/>
              <a:ext cx="1674366" cy="941832"/>
            </p:xfrm>
            <a:graphic>
              <a:graphicData uri="http://schemas.microsoft.com/office/powerpoint/2016/sectionzoom">
                <psez:sectionZm>
                  <psez:sectionZmObj sectionId="{6201FAF5-DFE1-4678-ABBF-4157B5C5E880}">
                    <psez:zmPr id="{61341CA2-17E6-46BB-8DA8-D2F98945F105}" transitionDur="1000">
                      <p166:blipFill xmlns:p166="http://schemas.microsoft.com/office/powerpoint/2016/6/main">
                        <a:blip r:embed="rId30"/>
                        <a:stretch>
                          <a:fillRect/>
                        </a:stretch>
                      </p166:blipFill>
                      <p166:spPr xmlns:p166="http://schemas.microsoft.com/office/powerpoint/2016/6/main">
                        <a:xfrm>
                          <a:off x="0" y="0"/>
                          <a:ext cx="1674366" cy="941832"/>
                        </a:xfrm>
                        <a:prstGeom prst="rect">
                          <a:avLst/>
                        </a:prstGeom>
                        <a:ln w="3175">
                          <a:solidFill>
                            <a:prstClr val="ltGray"/>
                          </a:solidFill>
                        </a:ln>
                      </p166:spPr>
                    </psez:zmPr>
                  </psez:sectionZmObj>
                </psez:sectionZm>
              </a:graphicData>
            </a:graphic>
          </p:graphicFrame>
        </mc:Choice>
        <mc:Fallback>
          <p:pic>
            <p:nvPicPr>
              <p:cNvPr id="44" name="Section Zoom 43">
                <a:hlinkClick r:id="rId31" action="ppaction://hlinksldjump"/>
                <a:extLst>
                  <a:ext uri="{FF2B5EF4-FFF2-40B4-BE49-F238E27FC236}">
                    <a16:creationId xmlns:a16="http://schemas.microsoft.com/office/drawing/2014/main" id="{80E023C2-F144-7345-44CE-6C730EBE5060}"/>
                  </a:ext>
                </a:extLst>
              </p:cNvPr>
              <p:cNvPicPr>
                <a:picLocks noGrp="1" noRot="1" noChangeAspect="1" noMove="1" noResize="1" noEditPoints="1" noAdjustHandles="1" noChangeArrowheads="1" noChangeShapeType="1"/>
              </p:cNvPicPr>
              <p:nvPr/>
            </p:nvPicPr>
            <p:blipFill>
              <a:blip r:embed="rId30"/>
              <a:stretch>
                <a:fillRect/>
              </a:stretch>
            </p:blipFill>
            <p:spPr>
              <a:xfrm>
                <a:off x="7197538" y="3007992"/>
                <a:ext cx="1674366" cy="941832"/>
              </a:xfrm>
              <a:prstGeom prst="rect">
                <a:avLst/>
              </a:prstGeom>
              <a:ln w="3175">
                <a:solidFill>
                  <a:prstClr val="ltGray"/>
                </a:solidFill>
              </a:ln>
            </p:spPr>
          </p:pic>
        </mc:Fallback>
      </mc:AlternateContent>
      <mc:AlternateContent xmlns:mc="http://schemas.openxmlformats.org/markup-compatibility/2006">
        <mc:Choice xmlns:psez="http://schemas.microsoft.com/office/powerpoint/2016/sectionzoom" Requires="psez">
          <p:graphicFrame>
            <p:nvGraphicFramePr>
              <p:cNvPr id="46" name="Section Zoom 45">
                <a:extLst>
                  <a:ext uri="{FF2B5EF4-FFF2-40B4-BE49-F238E27FC236}">
                    <a16:creationId xmlns:a16="http://schemas.microsoft.com/office/drawing/2014/main" id="{E559165A-D64D-5503-0140-9A775D75370A}"/>
                  </a:ext>
                </a:extLst>
              </p:cNvPr>
              <p:cNvGraphicFramePr>
                <a:graphicFrameLocks noChangeAspect="1"/>
              </p:cNvGraphicFramePr>
              <p:nvPr>
                <p:extLst>
                  <p:ext uri="{D42A27DB-BD31-4B8C-83A1-F6EECF244321}">
                    <p14:modId xmlns:p14="http://schemas.microsoft.com/office/powerpoint/2010/main" val="1720472846"/>
                  </p:ext>
                </p:extLst>
              </p:nvPr>
            </p:nvGraphicFramePr>
            <p:xfrm>
              <a:off x="204011" y="3921342"/>
              <a:ext cx="1674366" cy="941832"/>
            </p:xfrm>
            <a:graphic>
              <a:graphicData uri="http://schemas.microsoft.com/office/powerpoint/2016/sectionzoom">
                <psez:sectionZm>
                  <psez:sectionZmObj sectionId="{AB43C8E4-1D15-4B60-AB15-234204BA1052}">
                    <psez:zmPr id="{0E5BBC3E-1DD4-4925-B561-8A2F2DDDE90B}" transitionDur="1000">
                      <p166:blipFill xmlns:p166="http://schemas.microsoft.com/office/powerpoint/2016/6/main">
                        <a:blip r:embed="rId32"/>
                        <a:stretch>
                          <a:fillRect/>
                        </a:stretch>
                      </p166:blipFill>
                      <p166:spPr xmlns:p166="http://schemas.microsoft.com/office/powerpoint/2016/6/main">
                        <a:xfrm>
                          <a:off x="0" y="0"/>
                          <a:ext cx="1674366" cy="941832"/>
                        </a:xfrm>
                        <a:prstGeom prst="rect">
                          <a:avLst/>
                        </a:prstGeom>
                        <a:ln w="3175">
                          <a:solidFill>
                            <a:prstClr val="ltGray"/>
                          </a:solidFill>
                        </a:ln>
                      </p166:spPr>
                    </psez:zmPr>
                  </psez:sectionZmObj>
                </psez:sectionZm>
              </a:graphicData>
            </a:graphic>
          </p:graphicFrame>
        </mc:Choice>
        <mc:Fallback>
          <p:pic>
            <p:nvPicPr>
              <p:cNvPr id="46" name="Section Zoom 45">
                <a:hlinkClick r:id="rId33" action="ppaction://hlinksldjump"/>
                <a:extLst>
                  <a:ext uri="{FF2B5EF4-FFF2-40B4-BE49-F238E27FC236}">
                    <a16:creationId xmlns:a16="http://schemas.microsoft.com/office/drawing/2014/main" id="{E559165A-D64D-5503-0140-9A775D75370A}"/>
                  </a:ext>
                </a:extLst>
              </p:cNvPr>
              <p:cNvPicPr>
                <a:picLocks noGrp="1" noRot="1" noChangeAspect="1" noMove="1" noResize="1" noEditPoints="1" noAdjustHandles="1" noChangeArrowheads="1" noChangeShapeType="1"/>
              </p:cNvPicPr>
              <p:nvPr/>
            </p:nvPicPr>
            <p:blipFill>
              <a:blip r:embed="rId32"/>
              <a:stretch>
                <a:fillRect/>
              </a:stretch>
            </p:blipFill>
            <p:spPr>
              <a:xfrm>
                <a:off x="204011" y="3921342"/>
                <a:ext cx="1674366" cy="941832"/>
              </a:xfrm>
              <a:prstGeom prst="rect">
                <a:avLst/>
              </a:prstGeom>
              <a:ln w="3175">
                <a:solidFill>
                  <a:prstClr val="ltGray"/>
                </a:solidFill>
              </a:ln>
            </p:spPr>
          </p:pic>
        </mc:Fallback>
      </mc:AlternateContent>
    </p:spTree>
    <p:extLst>
      <p:ext uri="{BB962C8B-B14F-4D97-AF65-F5344CB8AC3E}">
        <p14:creationId xmlns:p14="http://schemas.microsoft.com/office/powerpoint/2010/main" val="32062106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6C9C2-2062-0DC2-E282-5B6D6933DB06}"/>
              </a:ext>
            </a:extLst>
          </p:cNvPr>
          <p:cNvSpPr>
            <a:spLocks noGrp="1"/>
          </p:cNvSpPr>
          <p:nvPr>
            <p:ph type="title"/>
          </p:nvPr>
        </p:nvSpPr>
        <p:spPr/>
        <p:txBody>
          <a:bodyPr/>
          <a:lstStyle/>
          <a:p>
            <a:r>
              <a:rPr lang="en-US" dirty="0">
                <a:solidFill>
                  <a:schemeClr val="accent6"/>
                </a:solidFill>
              </a:rPr>
              <a:t>Investor Checking Enrollment – Personal Information</a:t>
            </a:r>
          </a:p>
        </p:txBody>
      </p:sp>
      <p:sp>
        <p:nvSpPr>
          <p:cNvPr id="3" name="Text Placeholder 2">
            <a:extLst>
              <a:ext uri="{FF2B5EF4-FFF2-40B4-BE49-F238E27FC236}">
                <a16:creationId xmlns:a16="http://schemas.microsoft.com/office/drawing/2014/main" id="{90EAF8E0-85DB-67C4-7BA7-0E34334B7728}"/>
              </a:ext>
            </a:extLst>
          </p:cNvPr>
          <p:cNvSpPr>
            <a:spLocks noGrp="1"/>
          </p:cNvSpPr>
          <p:nvPr>
            <p:ph type="body" sz="quarter" idx="12"/>
          </p:nvPr>
        </p:nvSpPr>
        <p:spPr>
          <a:xfrm>
            <a:off x="343434" y="939800"/>
            <a:ext cx="3618966" cy="3654827"/>
          </a:xfrm>
        </p:spPr>
        <p:txBody>
          <a:bodyPr/>
          <a:lstStyle/>
          <a:p>
            <a:r>
              <a:rPr lang="en-US" dirty="0">
                <a:solidFill>
                  <a:schemeClr val="accent6"/>
                </a:solidFill>
              </a:rPr>
              <a:t>If the end investor chooses to open an Investor Checking account, the enrollment flow only requires that they provide their occupation</a:t>
            </a:r>
          </a:p>
          <a:p>
            <a:pPr lvl="1"/>
            <a:r>
              <a:rPr lang="en-US" dirty="0">
                <a:solidFill>
                  <a:schemeClr val="accent6"/>
                </a:solidFill>
              </a:rPr>
              <a:t>The rest of their personal information will be prepopulated</a:t>
            </a:r>
          </a:p>
        </p:txBody>
      </p:sp>
      <p:sp>
        <p:nvSpPr>
          <p:cNvPr id="10" name="Oval 9">
            <a:extLst>
              <a:ext uri="{FF2B5EF4-FFF2-40B4-BE49-F238E27FC236}">
                <a16:creationId xmlns:a16="http://schemas.microsoft.com/office/drawing/2014/main" id="{B6F88021-1975-EC74-A79D-AE18915F10F6}"/>
              </a:ext>
            </a:extLst>
          </p:cNvPr>
          <p:cNvSpPr/>
          <p:nvPr/>
        </p:nvSpPr>
        <p:spPr>
          <a:xfrm>
            <a:off x="3633255" y="1595504"/>
            <a:ext cx="205505" cy="211974"/>
          </a:xfrm>
          <a:prstGeom prst="ellipse">
            <a:avLst/>
          </a:prstGeom>
          <a:solidFill>
            <a:schemeClr val="accent1">
              <a:lumMod val="20000"/>
              <a:lumOff val="8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a:solidFill>
                  <a:schemeClr val="tx2"/>
                </a:solidFill>
              </a:rPr>
              <a:t>1</a:t>
            </a:r>
          </a:p>
        </p:txBody>
      </p:sp>
      <p:pic>
        <p:nvPicPr>
          <p:cNvPr id="12" name="Picture 11">
            <a:extLst>
              <a:ext uri="{FF2B5EF4-FFF2-40B4-BE49-F238E27FC236}">
                <a16:creationId xmlns:a16="http://schemas.microsoft.com/office/drawing/2014/main" id="{9DBC6B4C-A6C9-1EAB-87C5-D71DA43AD1FC}"/>
              </a:ext>
            </a:extLst>
          </p:cNvPr>
          <p:cNvPicPr>
            <a:picLocks noChangeAspect="1"/>
          </p:cNvPicPr>
          <p:nvPr/>
        </p:nvPicPr>
        <p:blipFill>
          <a:blip r:embed="rId2"/>
          <a:stretch>
            <a:fillRect/>
          </a:stretch>
        </p:blipFill>
        <p:spPr>
          <a:xfrm>
            <a:off x="3888768" y="474814"/>
            <a:ext cx="4348744" cy="4567091"/>
          </a:xfrm>
          <a:prstGeom prst="rect">
            <a:avLst/>
          </a:prstGeom>
          <a:ln>
            <a:solidFill>
              <a:schemeClr val="accent6"/>
            </a:solidFill>
          </a:ln>
        </p:spPr>
      </p:pic>
      <p:sp>
        <p:nvSpPr>
          <p:cNvPr id="13" name="Oval 12">
            <a:extLst>
              <a:ext uri="{FF2B5EF4-FFF2-40B4-BE49-F238E27FC236}">
                <a16:creationId xmlns:a16="http://schemas.microsoft.com/office/drawing/2014/main" id="{AD270837-F8E0-8C93-C02B-324FFD3A32E5}"/>
              </a:ext>
            </a:extLst>
          </p:cNvPr>
          <p:cNvSpPr/>
          <p:nvPr/>
        </p:nvSpPr>
        <p:spPr>
          <a:xfrm>
            <a:off x="5032773" y="2511443"/>
            <a:ext cx="205505" cy="211974"/>
          </a:xfrm>
          <a:prstGeom prst="ellipse">
            <a:avLst/>
          </a:prstGeom>
          <a:solidFill>
            <a:schemeClr val="accent1">
              <a:lumMod val="20000"/>
              <a:lumOff val="8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a:solidFill>
                  <a:schemeClr val="tx2"/>
                </a:solidFill>
              </a:rPr>
              <a:t>1</a:t>
            </a:r>
          </a:p>
        </p:txBody>
      </p:sp>
    </p:spTree>
    <p:extLst>
      <p:ext uri="{BB962C8B-B14F-4D97-AF65-F5344CB8AC3E}">
        <p14:creationId xmlns:p14="http://schemas.microsoft.com/office/powerpoint/2010/main" val="21325578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BE1BDD-3700-1F57-0F39-4D65CD3FF7E3}"/>
              </a:ext>
            </a:extLst>
          </p:cNvPr>
          <p:cNvSpPr>
            <a:spLocks noGrp="1"/>
          </p:cNvSpPr>
          <p:nvPr>
            <p:ph type="title"/>
          </p:nvPr>
        </p:nvSpPr>
        <p:spPr/>
        <p:txBody>
          <a:bodyPr/>
          <a:lstStyle/>
          <a:p>
            <a:r>
              <a:rPr lang="en-US" dirty="0">
                <a:solidFill>
                  <a:schemeClr val="accent6"/>
                </a:solidFill>
              </a:rPr>
              <a:t>Investor Checking Enrollment –</a:t>
            </a:r>
            <a:br>
              <a:rPr lang="en-US" dirty="0">
                <a:solidFill>
                  <a:schemeClr val="accent6"/>
                </a:solidFill>
              </a:rPr>
            </a:br>
            <a:r>
              <a:rPr lang="en-US" dirty="0">
                <a:solidFill>
                  <a:schemeClr val="accent6"/>
                </a:solidFill>
              </a:rPr>
              <a:t>Review &amp; Submit</a:t>
            </a:r>
          </a:p>
        </p:txBody>
      </p:sp>
      <p:sp>
        <p:nvSpPr>
          <p:cNvPr id="3" name="Text Placeholder 2">
            <a:extLst>
              <a:ext uri="{FF2B5EF4-FFF2-40B4-BE49-F238E27FC236}">
                <a16:creationId xmlns:a16="http://schemas.microsoft.com/office/drawing/2014/main" id="{865CD042-1528-42D9-D07C-F38122CB916A}"/>
              </a:ext>
            </a:extLst>
          </p:cNvPr>
          <p:cNvSpPr>
            <a:spLocks noGrp="1"/>
          </p:cNvSpPr>
          <p:nvPr>
            <p:ph type="body" sz="quarter" idx="12"/>
          </p:nvPr>
        </p:nvSpPr>
        <p:spPr>
          <a:xfrm>
            <a:off x="305784" y="923790"/>
            <a:ext cx="3997276" cy="3641585"/>
          </a:xfrm>
        </p:spPr>
        <p:txBody>
          <a:bodyPr/>
          <a:lstStyle/>
          <a:p>
            <a:r>
              <a:rPr lang="en-US" dirty="0">
                <a:solidFill>
                  <a:schemeClr val="accent6"/>
                </a:solidFill>
              </a:rPr>
              <a:t>Once the occupation field is provided and the investor saves and continues, they can review their information</a:t>
            </a:r>
          </a:p>
          <a:p>
            <a:r>
              <a:rPr lang="en-US" dirty="0">
                <a:solidFill>
                  <a:schemeClr val="accent6"/>
                </a:solidFill>
              </a:rPr>
              <a:t>Investors must read and accept all disclosures before submitting their application</a:t>
            </a:r>
          </a:p>
          <a:p>
            <a:pPr lvl="1"/>
            <a:r>
              <a:rPr lang="en-US" dirty="0">
                <a:solidFill>
                  <a:schemeClr val="accent6"/>
                </a:solidFill>
              </a:rPr>
              <a:t>Clients will be able to opt in for an Overdraft Line of Credit for their account</a:t>
            </a:r>
          </a:p>
        </p:txBody>
      </p:sp>
      <p:pic>
        <p:nvPicPr>
          <p:cNvPr id="6" name="Picture 5">
            <a:extLst>
              <a:ext uri="{FF2B5EF4-FFF2-40B4-BE49-F238E27FC236}">
                <a16:creationId xmlns:a16="http://schemas.microsoft.com/office/drawing/2014/main" id="{FBB3D668-29FF-B834-8518-972A2E70551D}"/>
              </a:ext>
            </a:extLst>
          </p:cNvPr>
          <p:cNvPicPr>
            <a:picLocks noChangeAspect="1"/>
          </p:cNvPicPr>
          <p:nvPr/>
        </p:nvPicPr>
        <p:blipFill>
          <a:blip r:embed="rId2"/>
          <a:stretch>
            <a:fillRect/>
          </a:stretch>
        </p:blipFill>
        <p:spPr>
          <a:xfrm>
            <a:off x="4572000" y="447261"/>
            <a:ext cx="3586718" cy="4594644"/>
          </a:xfrm>
          <a:prstGeom prst="rect">
            <a:avLst/>
          </a:prstGeom>
          <a:ln>
            <a:solidFill>
              <a:schemeClr val="accent6"/>
            </a:solidFill>
          </a:ln>
        </p:spPr>
      </p:pic>
    </p:spTree>
    <p:extLst>
      <p:ext uri="{BB962C8B-B14F-4D97-AF65-F5344CB8AC3E}">
        <p14:creationId xmlns:p14="http://schemas.microsoft.com/office/powerpoint/2010/main" val="28977407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720288-7A81-40AE-6D63-804EC3CD4506}"/>
              </a:ext>
            </a:extLst>
          </p:cNvPr>
          <p:cNvSpPr>
            <a:spLocks noGrp="1"/>
          </p:cNvSpPr>
          <p:nvPr>
            <p:ph type="title"/>
          </p:nvPr>
        </p:nvSpPr>
        <p:spPr/>
        <p:txBody>
          <a:bodyPr/>
          <a:lstStyle/>
          <a:p>
            <a:r>
              <a:rPr lang="en-US" dirty="0">
                <a:solidFill>
                  <a:schemeClr val="accent6"/>
                </a:solidFill>
              </a:rPr>
              <a:t>Investor Checking Enrollment –</a:t>
            </a:r>
            <a:br>
              <a:rPr lang="en-US" dirty="0">
                <a:solidFill>
                  <a:schemeClr val="accent6"/>
                </a:solidFill>
              </a:rPr>
            </a:br>
            <a:r>
              <a:rPr lang="en-US" dirty="0">
                <a:solidFill>
                  <a:schemeClr val="accent6"/>
                </a:solidFill>
              </a:rPr>
              <a:t>Decision Screen</a:t>
            </a:r>
          </a:p>
        </p:txBody>
      </p:sp>
      <p:sp>
        <p:nvSpPr>
          <p:cNvPr id="3" name="Text Placeholder 2">
            <a:extLst>
              <a:ext uri="{FF2B5EF4-FFF2-40B4-BE49-F238E27FC236}">
                <a16:creationId xmlns:a16="http://schemas.microsoft.com/office/drawing/2014/main" id="{B797282F-6057-2DD8-D598-CD5257BB354A}"/>
              </a:ext>
            </a:extLst>
          </p:cNvPr>
          <p:cNvSpPr>
            <a:spLocks noGrp="1"/>
          </p:cNvSpPr>
          <p:nvPr>
            <p:ph type="body" sz="quarter" idx="12"/>
          </p:nvPr>
        </p:nvSpPr>
        <p:spPr>
          <a:xfrm>
            <a:off x="343433" y="791348"/>
            <a:ext cx="8441475" cy="3850348"/>
          </a:xfrm>
        </p:spPr>
        <p:txBody>
          <a:bodyPr/>
          <a:lstStyle/>
          <a:p>
            <a:r>
              <a:rPr lang="en-US" dirty="0">
                <a:solidFill>
                  <a:schemeClr val="accent6"/>
                </a:solidFill>
              </a:rPr>
              <a:t>End investors will get a decision screen with their new account information</a:t>
            </a:r>
          </a:p>
          <a:p>
            <a:pPr lvl="1"/>
            <a:r>
              <a:rPr lang="en-US" dirty="0">
                <a:solidFill>
                  <a:schemeClr val="accent6"/>
                </a:solidFill>
              </a:rPr>
              <a:t>If approved, they will be able to fund their account</a:t>
            </a:r>
          </a:p>
        </p:txBody>
      </p:sp>
      <p:pic>
        <p:nvPicPr>
          <p:cNvPr id="7" name="Picture 6">
            <a:extLst>
              <a:ext uri="{FF2B5EF4-FFF2-40B4-BE49-F238E27FC236}">
                <a16:creationId xmlns:a16="http://schemas.microsoft.com/office/drawing/2014/main" id="{F5B76BEA-94D4-4E9E-E11E-EE62FB21FAAC}"/>
              </a:ext>
            </a:extLst>
          </p:cNvPr>
          <p:cNvPicPr>
            <a:picLocks noChangeAspect="1"/>
          </p:cNvPicPr>
          <p:nvPr/>
        </p:nvPicPr>
        <p:blipFill>
          <a:blip r:embed="rId2"/>
          <a:stretch>
            <a:fillRect/>
          </a:stretch>
        </p:blipFill>
        <p:spPr>
          <a:xfrm>
            <a:off x="2018919" y="1377076"/>
            <a:ext cx="5090502" cy="3614075"/>
          </a:xfrm>
          <a:prstGeom prst="rect">
            <a:avLst/>
          </a:prstGeom>
          <a:ln>
            <a:solidFill>
              <a:schemeClr val="accent6"/>
            </a:solidFill>
          </a:ln>
        </p:spPr>
      </p:pic>
    </p:spTree>
    <p:extLst>
      <p:ext uri="{BB962C8B-B14F-4D97-AF65-F5344CB8AC3E}">
        <p14:creationId xmlns:p14="http://schemas.microsoft.com/office/powerpoint/2010/main" val="26632655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737E5-AC1E-84FE-318B-463F4B4A32CD}"/>
              </a:ext>
            </a:extLst>
          </p:cNvPr>
          <p:cNvSpPr>
            <a:spLocks noGrp="1"/>
          </p:cNvSpPr>
          <p:nvPr>
            <p:ph type="title"/>
          </p:nvPr>
        </p:nvSpPr>
        <p:spPr/>
        <p:txBody>
          <a:bodyPr/>
          <a:lstStyle/>
          <a:p>
            <a:r>
              <a:rPr lang="en-US" dirty="0">
                <a:solidFill>
                  <a:schemeClr val="accent6"/>
                </a:solidFill>
              </a:rPr>
              <a:t>Investor Checking Enrollment- MAA Modal</a:t>
            </a:r>
          </a:p>
        </p:txBody>
      </p:sp>
      <p:sp>
        <p:nvSpPr>
          <p:cNvPr id="3" name="Text Placeholder 2">
            <a:extLst>
              <a:ext uri="{FF2B5EF4-FFF2-40B4-BE49-F238E27FC236}">
                <a16:creationId xmlns:a16="http://schemas.microsoft.com/office/drawing/2014/main" id="{46784F63-FBAB-94B6-8B12-4A4C6E7353C1}"/>
              </a:ext>
            </a:extLst>
          </p:cNvPr>
          <p:cNvSpPr>
            <a:spLocks noGrp="1"/>
          </p:cNvSpPr>
          <p:nvPr>
            <p:ph type="body" sz="quarter" idx="12"/>
          </p:nvPr>
        </p:nvSpPr>
        <p:spPr>
          <a:xfrm>
            <a:off x="343439" y="780266"/>
            <a:ext cx="8441475" cy="3641585"/>
          </a:xfrm>
        </p:spPr>
        <p:txBody>
          <a:bodyPr/>
          <a:lstStyle/>
          <a:p>
            <a:r>
              <a:rPr lang="en-US" dirty="0">
                <a:solidFill>
                  <a:schemeClr val="accent6"/>
                </a:solidFill>
              </a:rPr>
              <a:t>If an end investor previously indicated that they wanted an Investor Checking account, we will display a modal for them to accept the terms of their account over their dashboard</a:t>
            </a:r>
          </a:p>
          <a:p>
            <a:r>
              <a:rPr lang="en-US" dirty="0">
                <a:solidFill>
                  <a:schemeClr val="accent6"/>
                </a:solidFill>
              </a:rPr>
              <a:t>They will also be able to opt into an Overdraft Line of Credit for their account</a:t>
            </a:r>
          </a:p>
        </p:txBody>
      </p:sp>
      <p:sp>
        <p:nvSpPr>
          <p:cNvPr id="10" name="TextBox 9">
            <a:extLst>
              <a:ext uri="{FF2B5EF4-FFF2-40B4-BE49-F238E27FC236}">
                <a16:creationId xmlns:a16="http://schemas.microsoft.com/office/drawing/2014/main" id="{CC7EDF20-8BD5-2F6F-2E95-69CD7D30C3A8}"/>
              </a:ext>
            </a:extLst>
          </p:cNvPr>
          <p:cNvSpPr txBox="1"/>
          <p:nvPr/>
        </p:nvSpPr>
        <p:spPr>
          <a:xfrm>
            <a:off x="2286000" y="2387937"/>
            <a:ext cx="4572000" cy="369332"/>
          </a:xfrm>
          <a:prstGeom prst="rect">
            <a:avLst/>
          </a:prstGeom>
          <a:noFill/>
        </p:spPr>
        <p:txBody>
          <a:bodyPr wrap="square">
            <a:spAutoFit/>
          </a:bodyPr>
          <a:lstStyle/>
          <a:p>
            <a:endParaRPr lang="en-US" dirty="0"/>
          </a:p>
        </p:txBody>
      </p:sp>
      <p:pic>
        <p:nvPicPr>
          <p:cNvPr id="12" name="Picture 11">
            <a:extLst>
              <a:ext uri="{FF2B5EF4-FFF2-40B4-BE49-F238E27FC236}">
                <a16:creationId xmlns:a16="http://schemas.microsoft.com/office/drawing/2014/main" id="{3842323A-904C-915E-6450-00D3A208BDF0}"/>
              </a:ext>
            </a:extLst>
          </p:cNvPr>
          <p:cNvPicPr>
            <a:picLocks noChangeAspect="1"/>
          </p:cNvPicPr>
          <p:nvPr/>
        </p:nvPicPr>
        <p:blipFill>
          <a:blip r:embed="rId2"/>
          <a:stretch>
            <a:fillRect/>
          </a:stretch>
        </p:blipFill>
        <p:spPr>
          <a:xfrm>
            <a:off x="2463421" y="1555478"/>
            <a:ext cx="3623480" cy="3379592"/>
          </a:xfrm>
          <a:prstGeom prst="rect">
            <a:avLst/>
          </a:prstGeom>
          <a:ln>
            <a:solidFill>
              <a:schemeClr val="accent6"/>
            </a:solidFill>
          </a:ln>
        </p:spPr>
      </p:pic>
    </p:spTree>
    <p:extLst>
      <p:ext uri="{BB962C8B-B14F-4D97-AF65-F5344CB8AC3E}">
        <p14:creationId xmlns:p14="http://schemas.microsoft.com/office/powerpoint/2010/main" val="40053479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06BB99A-C0BE-87D5-0D32-C909B023F22F}"/>
              </a:ext>
            </a:extLst>
          </p:cNvPr>
          <p:cNvSpPr>
            <a:spLocks noGrp="1"/>
          </p:cNvSpPr>
          <p:nvPr>
            <p:ph type="body" sz="quarter" idx="10"/>
          </p:nvPr>
        </p:nvSpPr>
        <p:spPr/>
        <p:txBody>
          <a:bodyPr/>
          <a:lstStyle/>
          <a:p>
            <a:r>
              <a:rPr lang="en-US"/>
              <a:t>Dashboard/Home</a:t>
            </a:r>
          </a:p>
        </p:txBody>
      </p:sp>
    </p:spTree>
    <p:extLst>
      <p:ext uri="{BB962C8B-B14F-4D97-AF65-F5344CB8AC3E}">
        <p14:creationId xmlns:p14="http://schemas.microsoft.com/office/powerpoint/2010/main" val="29796451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9E0EDE-23B9-F1CF-1EAF-4B57C62AA36F}"/>
              </a:ext>
            </a:extLst>
          </p:cNvPr>
          <p:cNvSpPr>
            <a:spLocks noGrp="1"/>
          </p:cNvSpPr>
          <p:nvPr>
            <p:ph type="title"/>
          </p:nvPr>
        </p:nvSpPr>
        <p:spPr/>
        <p:txBody>
          <a:bodyPr/>
          <a:lstStyle/>
          <a:p>
            <a:r>
              <a:rPr lang="en-US" dirty="0">
                <a:solidFill>
                  <a:schemeClr val="accent6"/>
                </a:solidFill>
              </a:rPr>
              <a:t>Dashboard/Home</a:t>
            </a:r>
          </a:p>
        </p:txBody>
      </p:sp>
      <p:sp>
        <p:nvSpPr>
          <p:cNvPr id="3" name="Text Placeholder 2">
            <a:extLst>
              <a:ext uri="{FF2B5EF4-FFF2-40B4-BE49-F238E27FC236}">
                <a16:creationId xmlns:a16="http://schemas.microsoft.com/office/drawing/2014/main" id="{F7535325-5810-55F9-C1EE-670526A72280}"/>
              </a:ext>
            </a:extLst>
          </p:cNvPr>
          <p:cNvSpPr>
            <a:spLocks noGrp="1"/>
          </p:cNvSpPr>
          <p:nvPr>
            <p:ph type="body" sz="quarter" idx="12"/>
          </p:nvPr>
        </p:nvSpPr>
        <p:spPr>
          <a:xfrm>
            <a:off x="343434" y="980646"/>
            <a:ext cx="3179488" cy="3683290"/>
          </a:xfrm>
        </p:spPr>
        <p:txBody>
          <a:bodyPr/>
          <a:lstStyle/>
          <a:p>
            <a:r>
              <a:rPr lang="en-US" b="1" dirty="0">
                <a:solidFill>
                  <a:schemeClr val="accent6"/>
                </a:solidFill>
              </a:rPr>
              <a:t>Goal: </a:t>
            </a:r>
            <a:r>
              <a:rPr lang="en-US" dirty="0">
                <a:solidFill>
                  <a:schemeClr val="accent6"/>
                </a:solidFill>
              </a:rPr>
              <a:t>Provide</a:t>
            </a:r>
            <a:r>
              <a:rPr lang="en-US" b="1" dirty="0">
                <a:solidFill>
                  <a:schemeClr val="accent6"/>
                </a:solidFill>
              </a:rPr>
              <a:t> </a:t>
            </a:r>
            <a:r>
              <a:rPr lang="en-US" dirty="0">
                <a:solidFill>
                  <a:schemeClr val="accent6"/>
                </a:solidFill>
              </a:rPr>
              <a:t>end investors with an overview of their accounts and quick actions</a:t>
            </a:r>
          </a:p>
          <a:p>
            <a:r>
              <a:rPr lang="en-US" dirty="0">
                <a:solidFill>
                  <a:schemeClr val="accent6"/>
                </a:solidFill>
              </a:rPr>
              <a:t>End investors will be provided with the following:</a:t>
            </a:r>
          </a:p>
          <a:p>
            <a:pPr lvl="1"/>
            <a:r>
              <a:rPr lang="en-US" dirty="0">
                <a:solidFill>
                  <a:schemeClr val="accent6"/>
                </a:solidFill>
              </a:rPr>
              <a:t>Snapshot across all accounts</a:t>
            </a:r>
          </a:p>
          <a:p>
            <a:pPr lvl="1"/>
            <a:r>
              <a:rPr lang="en-US" dirty="0">
                <a:solidFill>
                  <a:schemeClr val="accent6"/>
                </a:solidFill>
              </a:rPr>
              <a:t>Access to quick actions/ next best action</a:t>
            </a:r>
          </a:p>
          <a:p>
            <a:pPr lvl="1"/>
            <a:r>
              <a:rPr lang="en-US" dirty="0">
                <a:solidFill>
                  <a:schemeClr val="accent6"/>
                </a:solidFill>
              </a:rPr>
              <a:t>Marketing offers</a:t>
            </a:r>
          </a:p>
          <a:p>
            <a:r>
              <a:rPr lang="en-US" dirty="0">
                <a:solidFill>
                  <a:schemeClr val="accent6"/>
                </a:solidFill>
              </a:rPr>
              <a:t>When the end investor lands on their dashboard/home page for the first time, they will be given a tour of key functionalities</a:t>
            </a:r>
          </a:p>
          <a:p>
            <a:pPr marL="0" indent="0">
              <a:buNone/>
            </a:pPr>
            <a:endParaRPr lang="en-US" dirty="0"/>
          </a:p>
        </p:txBody>
      </p:sp>
      <p:pic>
        <p:nvPicPr>
          <p:cNvPr id="11" name="Picture 10">
            <a:extLst>
              <a:ext uri="{FF2B5EF4-FFF2-40B4-BE49-F238E27FC236}">
                <a16:creationId xmlns:a16="http://schemas.microsoft.com/office/drawing/2014/main" id="{87FAB2C1-ABF4-1620-7914-62FDB5CA77F2}"/>
              </a:ext>
            </a:extLst>
          </p:cNvPr>
          <p:cNvPicPr>
            <a:picLocks noChangeAspect="1"/>
          </p:cNvPicPr>
          <p:nvPr/>
        </p:nvPicPr>
        <p:blipFill>
          <a:blip r:embed="rId2"/>
          <a:stretch>
            <a:fillRect/>
          </a:stretch>
        </p:blipFill>
        <p:spPr>
          <a:xfrm>
            <a:off x="3473302" y="1315866"/>
            <a:ext cx="3921566" cy="2846988"/>
          </a:xfrm>
          <a:prstGeom prst="rect">
            <a:avLst/>
          </a:prstGeom>
          <a:ln>
            <a:solidFill>
              <a:schemeClr val="accent6"/>
            </a:solidFill>
          </a:ln>
        </p:spPr>
      </p:pic>
      <p:pic>
        <p:nvPicPr>
          <p:cNvPr id="4" name="Picture 3">
            <a:extLst>
              <a:ext uri="{FF2B5EF4-FFF2-40B4-BE49-F238E27FC236}">
                <a16:creationId xmlns:a16="http://schemas.microsoft.com/office/drawing/2014/main" id="{ADEB2902-1E04-AA32-412D-8E35F3A2F52F}"/>
              </a:ext>
            </a:extLst>
          </p:cNvPr>
          <p:cNvPicPr>
            <a:picLocks noChangeAspect="1"/>
          </p:cNvPicPr>
          <p:nvPr/>
        </p:nvPicPr>
        <p:blipFill rotWithShape="1">
          <a:blip r:embed="rId3"/>
          <a:srcRect b="47189"/>
          <a:stretch/>
        </p:blipFill>
        <p:spPr>
          <a:xfrm>
            <a:off x="7394868" y="1035424"/>
            <a:ext cx="1585316" cy="3188105"/>
          </a:xfrm>
          <a:prstGeom prst="rect">
            <a:avLst/>
          </a:prstGeom>
          <a:ln>
            <a:solidFill>
              <a:schemeClr val="accent6"/>
            </a:solidFill>
          </a:ln>
        </p:spPr>
      </p:pic>
    </p:spTree>
    <p:extLst>
      <p:ext uri="{BB962C8B-B14F-4D97-AF65-F5344CB8AC3E}">
        <p14:creationId xmlns:p14="http://schemas.microsoft.com/office/powerpoint/2010/main" val="41815526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B1E8C37-D734-BA75-8CCC-CEF2BC82663A}"/>
              </a:ext>
            </a:extLst>
          </p:cNvPr>
          <p:cNvSpPr>
            <a:spLocks noGrp="1"/>
          </p:cNvSpPr>
          <p:nvPr>
            <p:ph type="body" sz="quarter" idx="10"/>
          </p:nvPr>
        </p:nvSpPr>
        <p:spPr/>
        <p:txBody>
          <a:bodyPr/>
          <a:lstStyle/>
          <a:p>
            <a:r>
              <a:rPr lang="en-US"/>
              <a:t>All Accounts/Vertical Pages</a:t>
            </a:r>
            <a:br>
              <a:rPr lang="en-US"/>
            </a:br>
            <a:endParaRPr lang="en-US"/>
          </a:p>
        </p:txBody>
      </p:sp>
    </p:spTree>
    <p:extLst>
      <p:ext uri="{BB962C8B-B14F-4D97-AF65-F5344CB8AC3E}">
        <p14:creationId xmlns:p14="http://schemas.microsoft.com/office/powerpoint/2010/main" val="7812289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765A4-C0CC-B8F7-6283-3B86F0D862FF}"/>
              </a:ext>
            </a:extLst>
          </p:cNvPr>
          <p:cNvSpPr>
            <a:spLocks noGrp="1"/>
          </p:cNvSpPr>
          <p:nvPr>
            <p:ph type="title"/>
          </p:nvPr>
        </p:nvSpPr>
        <p:spPr/>
        <p:txBody>
          <a:bodyPr/>
          <a:lstStyle/>
          <a:p>
            <a:pPr marL="342900" indent="-342900"/>
            <a:r>
              <a:rPr lang="en-US" dirty="0">
                <a:solidFill>
                  <a:schemeClr val="accent6"/>
                </a:solidFill>
              </a:rPr>
              <a:t>All Accounts/Vertical Pages</a:t>
            </a:r>
            <a:br>
              <a:rPr lang="en-US" dirty="0"/>
            </a:br>
            <a:endParaRPr lang="en-US" dirty="0"/>
          </a:p>
        </p:txBody>
      </p:sp>
      <p:sp>
        <p:nvSpPr>
          <p:cNvPr id="3" name="Text Placeholder 2">
            <a:extLst>
              <a:ext uri="{FF2B5EF4-FFF2-40B4-BE49-F238E27FC236}">
                <a16:creationId xmlns:a16="http://schemas.microsoft.com/office/drawing/2014/main" id="{D30433F9-B5B2-5C68-89EF-85196D72C19D}"/>
              </a:ext>
            </a:extLst>
          </p:cNvPr>
          <p:cNvSpPr>
            <a:spLocks noGrp="1"/>
          </p:cNvSpPr>
          <p:nvPr>
            <p:ph type="body" sz="quarter" idx="12"/>
          </p:nvPr>
        </p:nvSpPr>
        <p:spPr>
          <a:xfrm>
            <a:off x="343432" y="953042"/>
            <a:ext cx="3155417" cy="3641585"/>
          </a:xfrm>
        </p:spPr>
        <p:txBody>
          <a:bodyPr/>
          <a:lstStyle/>
          <a:p>
            <a:r>
              <a:rPr lang="en-US" b="1" dirty="0">
                <a:solidFill>
                  <a:schemeClr val="accent6"/>
                </a:solidFill>
              </a:rPr>
              <a:t>Goal: </a:t>
            </a:r>
            <a:r>
              <a:rPr lang="en-US" dirty="0">
                <a:solidFill>
                  <a:schemeClr val="accent6"/>
                </a:solidFill>
              </a:rPr>
              <a:t>End investors can view their accounts on the “All Accounts” page (web) or the Bank/Borrow/ Invest verticals (app)</a:t>
            </a:r>
          </a:p>
          <a:p>
            <a:r>
              <a:rPr lang="en-US" dirty="0">
                <a:solidFill>
                  <a:schemeClr val="accent6"/>
                </a:solidFill>
              </a:rPr>
              <a:t>End investors can see their accounts categorized by account type </a:t>
            </a:r>
          </a:p>
          <a:p>
            <a:pPr lvl="1"/>
            <a:r>
              <a:rPr lang="en-US" dirty="0">
                <a:solidFill>
                  <a:schemeClr val="accent6"/>
                </a:solidFill>
              </a:rPr>
              <a:t>Can see the total value</a:t>
            </a:r>
          </a:p>
          <a:p>
            <a:pPr lvl="1"/>
            <a:r>
              <a:rPr lang="en-US" dirty="0">
                <a:solidFill>
                  <a:schemeClr val="accent6"/>
                </a:solidFill>
              </a:rPr>
              <a:t>Can navigate to the product details page</a:t>
            </a:r>
          </a:p>
          <a:p>
            <a:r>
              <a:rPr lang="en-US" dirty="0">
                <a:solidFill>
                  <a:schemeClr val="accent6"/>
                </a:solidFill>
              </a:rPr>
              <a:t>RIA accounts are specifically found under the Investment section (web) and Invest vertical (app)</a:t>
            </a:r>
          </a:p>
        </p:txBody>
      </p:sp>
      <p:pic>
        <p:nvPicPr>
          <p:cNvPr id="6" name="Picture 5">
            <a:extLst>
              <a:ext uri="{FF2B5EF4-FFF2-40B4-BE49-F238E27FC236}">
                <a16:creationId xmlns:a16="http://schemas.microsoft.com/office/drawing/2014/main" id="{9EB20F73-C4A2-29FE-FB80-8DE92BDF8A5F}"/>
              </a:ext>
            </a:extLst>
          </p:cNvPr>
          <p:cNvPicPr>
            <a:picLocks noChangeAspect="1"/>
          </p:cNvPicPr>
          <p:nvPr/>
        </p:nvPicPr>
        <p:blipFill>
          <a:blip r:embed="rId2"/>
          <a:stretch>
            <a:fillRect/>
          </a:stretch>
        </p:blipFill>
        <p:spPr>
          <a:xfrm>
            <a:off x="3362215" y="1104083"/>
            <a:ext cx="4251231" cy="3020391"/>
          </a:xfrm>
          <a:prstGeom prst="rect">
            <a:avLst/>
          </a:prstGeom>
          <a:ln>
            <a:solidFill>
              <a:schemeClr val="accent6"/>
            </a:solidFill>
          </a:ln>
        </p:spPr>
      </p:pic>
      <p:pic>
        <p:nvPicPr>
          <p:cNvPr id="9" name="Picture 8">
            <a:extLst>
              <a:ext uri="{FF2B5EF4-FFF2-40B4-BE49-F238E27FC236}">
                <a16:creationId xmlns:a16="http://schemas.microsoft.com/office/drawing/2014/main" id="{EF37327C-F439-5804-765A-8EAF9B4D1AD7}"/>
              </a:ext>
            </a:extLst>
          </p:cNvPr>
          <p:cNvPicPr>
            <a:picLocks noChangeAspect="1"/>
          </p:cNvPicPr>
          <p:nvPr/>
        </p:nvPicPr>
        <p:blipFill rotWithShape="1">
          <a:blip r:embed="rId3"/>
          <a:srcRect b="36088"/>
          <a:stretch/>
        </p:blipFill>
        <p:spPr>
          <a:xfrm>
            <a:off x="7613446" y="689834"/>
            <a:ext cx="1202839" cy="3020391"/>
          </a:xfrm>
          <a:prstGeom prst="rect">
            <a:avLst/>
          </a:prstGeom>
          <a:ln>
            <a:solidFill>
              <a:schemeClr val="accent6"/>
            </a:solidFill>
          </a:ln>
        </p:spPr>
      </p:pic>
    </p:spTree>
    <p:extLst>
      <p:ext uri="{BB962C8B-B14F-4D97-AF65-F5344CB8AC3E}">
        <p14:creationId xmlns:p14="http://schemas.microsoft.com/office/powerpoint/2010/main" val="25746048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B1E8C37-D734-BA75-8CCC-CEF2BC82663A}"/>
              </a:ext>
            </a:extLst>
          </p:cNvPr>
          <p:cNvSpPr>
            <a:spLocks noGrp="1"/>
          </p:cNvSpPr>
          <p:nvPr>
            <p:ph type="body" sz="quarter" idx="10"/>
          </p:nvPr>
        </p:nvSpPr>
        <p:spPr/>
        <p:txBody>
          <a:bodyPr/>
          <a:lstStyle/>
          <a:p>
            <a:r>
              <a:rPr lang="en-US" dirty="0"/>
              <a:t>Overdraft Line of Credit</a:t>
            </a:r>
            <a:br>
              <a:rPr lang="en-US" dirty="0"/>
            </a:br>
            <a:endParaRPr lang="en-US" dirty="0"/>
          </a:p>
        </p:txBody>
      </p:sp>
    </p:spTree>
    <p:extLst>
      <p:ext uri="{BB962C8B-B14F-4D97-AF65-F5344CB8AC3E}">
        <p14:creationId xmlns:p14="http://schemas.microsoft.com/office/powerpoint/2010/main" val="16109596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765A4-C0CC-B8F7-6283-3B86F0D862FF}"/>
              </a:ext>
            </a:extLst>
          </p:cNvPr>
          <p:cNvSpPr>
            <a:spLocks noGrp="1"/>
          </p:cNvSpPr>
          <p:nvPr>
            <p:ph type="title"/>
          </p:nvPr>
        </p:nvSpPr>
        <p:spPr/>
        <p:txBody>
          <a:bodyPr/>
          <a:lstStyle/>
          <a:p>
            <a:pPr marL="342900" indent="-342900"/>
            <a:r>
              <a:rPr lang="en-US" dirty="0">
                <a:solidFill>
                  <a:schemeClr val="accent6"/>
                </a:solidFill>
              </a:rPr>
              <a:t>Overdraft Line of Credit</a:t>
            </a:r>
            <a:br>
              <a:rPr lang="en-US" dirty="0"/>
            </a:br>
            <a:endParaRPr lang="en-US" dirty="0"/>
          </a:p>
        </p:txBody>
      </p:sp>
      <p:sp>
        <p:nvSpPr>
          <p:cNvPr id="3" name="Text Placeholder 2">
            <a:extLst>
              <a:ext uri="{FF2B5EF4-FFF2-40B4-BE49-F238E27FC236}">
                <a16:creationId xmlns:a16="http://schemas.microsoft.com/office/drawing/2014/main" id="{D30433F9-B5B2-5C68-89EF-85196D72C19D}"/>
              </a:ext>
            </a:extLst>
          </p:cNvPr>
          <p:cNvSpPr>
            <a:spLocks noGrp="1"/>
          </p:cNvSpPr>
          <p:nvPr>
            <p:ph type="body" sz="quarter" idx="12"/>
          </p:nvPr>
        </p:nvSpPr>
        <p:spPr>
          <a:xfrm>
            <a:off x="343432" y="953042"/>
            <a:ext cx="3155417" cy="3641585"/>
          </a:xfrm>
        </p:spPr>
        <p:txBody>
          <a:bodyPr/>
          <a:lstStyle/>
          <a:p>
            <a:r>
              <a:rPr lang="en-US" b="1" dirty="0">
                <a:solidFill>
                  <a:schemeClr val="accent6"/>
                </a:solidFill>
              </a:rPr>
              <a:t>Goal: </a:t>
            </a:r>
            <a:r>
              <a:rPr lang="en-US" dirty="0">
                <a:solidFill>
                  <a:schemeClr val="accent6"/>
                </a:solidFill>
              </a:rPr>
              <a:t>End investors can opt into an Overdraft Line of Credit for their Investor Checking Accounts</a:t>
            </a:r>
          </a:p>
          <a:p>
            <a:r>
              <a:rPr lang="en-US" dirty="0">
                <a:solidFill>
                  <a:schemeClr val="accent6"/>
                </a:solidFill>
              </a:rPr>
              <a:t>This can be done through the Investor Checking account details page or an in-app marketing tile or desktop banner</a:t>
            </a:r>
          </a:p>
        </p:txBody>
      </p:sp>
      <p:pic>
        <p:nvPicPr>
          <p:cNvPr id="4" name="Picture 3">
            <a:extLst>
              <a:ext uri="{FF2B5EF4-FFF2-40B4-BE49-F238E27FC236}">
                <a16:creationId xmlns:a16="http://schemas.microsoft.com/office/drawing/2014/main" id="{D69FF062-887F-DDA5-EDE7-C66156D8E8B5}"/>
              </a:ext>
            </a:extLst>
          </p:cNvPr>
          <p:cNvPicPr>
            <a:picLocks noChangeAspect="1"/>
          </p:cNvPicPr>
          <p:nvPr/>
        </p:nvPicPr>
        <p:blipFill>
          <a:blip r:embed="rId2"/>
          <a:stretch>
            <a:fillRect/>
          </a:stretch>
        </p:blipFill>
        <p:spPr>
          <a:xfrm>
            <a:off x="4041194" y="1175413"/>
            <a:ext cx="3989533" cy="2792673"/>
          </a:xfrm>
          <a:prstGeom prst="rect">
            <a:avLst/>
          </a:prstGeom>
          <a:ln>
            <a:solidFill>
              <a:schemeClr val="accent6"/>
            </a:solidFill>
          </a:ln>
        </p:spPr>
      </p:pic>
    </p:spTree>
    <p:extLst>
      <p:ext uri="{BB962C8B-B14F-4D97-AF65-F5344CB8AC3E}">
        <p14:creationId xmlns:p14="http://schemas.microsoft.com/office/powerpoint/2010/main" val="9974627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837D579-06ED-A06C-2141-F6BF9F94ABE3}"/>
              </a:ext>
            </a:extLst>
          </p:cNvPr>
          <p:cNvSpPr>
            <a:spLocks noGrp="1"/>
          </p:cNvSpPr>
          <p:nvPr>
            <p:ph type="body" sz="quarter" idx="10"/>
          </p:nvPr>
        </p:nvSpPr>
        <p:spPr/>
        <p:txBody>
          <a:bodyPr lIns="91440" tIns="45720" rIns="91440" bIns="45720" anchor="t"/>
          <a:lstStyle/>
          <a:p>
            <a:r>
              <a:rPr lang="en-US" sz="3700" dirty="0">
                <a:latin typeface="Verdana"/>
                <a:ea typeface="Verdana"/>
              </a:rPr>
              <a:t>Registration</a:t>
            </a:r>
            <a:endParaRPr lang="en-US" dirty="0"/>
          </a:p>
        </p:txBody>
      </p:sp>
    </p:spTree>
    <p:extLst>
      <p:ext uri="{BB962C8B-B14F-4D97-AF65-F5344CB8AC3E}">
        <p14:creationId xmlns:p14="http://schemas.microsoft.com/office/powerpoint/2010/main" val="32815469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18F14C6-7F51-7A2D-3945-B344E4E309A9}"/>
              </a:ext>
            </a:extLst>
          </p:cNvPr>
          <p:cNvSpPr>
            <a:spLocks noGrp="1"/>
          </p:cNvSpPr>
          <p:nvPr>
            <p:ph type="body" sz="quarter" idx="10"/>
          </p:nvPr>
        </p:nvSpPr>
        <p:spPr/>
        <p:txBody>
          <a:bodyPr lIns="91440" tIns="45720" rIns="91440" bIns="45720" anchor="t"/>
          <a:lstStyle/>
          <a:p>
            <a:r>
              <a:rPr lang="en-US" sz="3700">
                <a:latin typeface="Verdana"/>
                <a:ea typeface="Verdana"/>
              </a:rPr>
              <a:t>RIA Product Details Page</a:t>
            </a:r>
          </a:p>
        </p:txBody>
      </p:sp>
    </p:spTree>
    <p:extLst>
      <p:ext uri="{BB962C8B-B14F-4D97-AF65-F5344CB8AC3E}">
        <p14:creationId xmlns:p14="http://schemas.microsoft.com/office/powerpoint/2010/main" val="24670734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F1EB1C-53E4-4A08-DCE0-E26CA501EE12}"/>
              </a:ext>
            </a:extLst>
          </p:cNvPr>
          <p:cNvSpPr>
            <a:spLocks noGrp="1"/>
          </p:cNvSpPr>
          <p:nvPr>
            <p:ph type="title"/>
          </p:nvPr>
        </p:nvSpPr>
        <p:spPr/>
        <p:txBody>
          <a:bodyPr lIns="91440" tIns="45720" rIns="91440" bIns="45720" anchor="t">
            <a:noAutofit/>
          </a:bodyPr>
          <a:lstStyle/>
          <a:p>
            <a:r>
              <a:rPr lang="en-US" sz="2100" dirty="0">
                <a:solidFill>
                  <a:schemeClr val="accent6"/>
                </a:solidFill>
                <a:latin typeface="Verdana"/>
                <a:ea typeface="Verdana"/>
              </a:rPr>
              <a:t>RIA Product Details Page (PDP)</a:t>
            </a:r>
            <a:br>
              <a:rPr lang="en-US" sz="2100" dirty="0"/>
            </a:br>
            <a:endParaRPr lang="en-US" dirty="0"/>
          </a:p>
        </p:txBody>
      </p:sp>
      <p:sp>
        <p:nvSpPr>
          <p:cNvPr id="3" name="Text Placeholder 2">
            <a:extLst>
              <a:ext uri="{FF2B5EF4-FFF2-40B4-BE49-F238E27FC236}">
                <a16:creationId xmlns:a16="http://schemas.microsoft.com/office/drawing/2014/main" id="{58D1F7F6-3661-7C70-73FE-FC0641C12B65}"/>
              </a:ext>
            </a:extLst>
          </p:cNvPr>
          <p:cNvSpPr>
            <a:spLocks noGrp="1"/>
          </p:cNvSpPr>
          <p:nvPr>
            <p:ph type="body" sz="quarter" idx="12"/>
          </p:nvPr>
        </p:nvSpPr>
        <p:spPr>
          <a:xfrm>
            <a:off x="141767" y="891539"/>
            <a:ext cx="2629786" cy="3956125"/>
          </a:xfrm>
        </p:spPr>
        <p:txBody>
          <a:bodyPr/>
          <a:lstStyle/>
          <a:p>
            <a:r>
              <a:rPr lang="en-US" b="1" dirty="0">
                <a:solidFill>
                  <a:schemeClr val="accent6"/>
                </a:solidFill>
              </a:rPr>
              <a:t>Goal: </a:t>
            </a:r>
            <a:r>
              <a:rPr lang="en-US" dirty="0">
                <a:solidFill>
                  <a:schemeClr val="accent6"/>
                </a:solidFill>
              </a:rPr>
              <a:t>End investors can view information about their RIA account</a:t>
            </a:r>
          </a:p>
          <a:p>
            <a:r>
              <a:rPr lang="en-US" dirty="0">
                <a:solidFill>
                  <a:schemeClr val="accent6"/>
                </a:solidFill>
              </a:rPr>
              <a:t>Information includes:</a:t>
            </a:r>
          </a:p>
          <a:p>
            <a:pPr lvl="1"/>
            <a:r>
              <a:rPr lang="en-US" dirty="0">
                <a:solidFill>
                  <a:schemeClr val="accent6"/>
                </a:solidFill>
              </a:rPr>
              <a:t>Total value with graph</a:t>
            </a:r>
          </a:p>
          <a:p>
            <a:pPr lvl="1"/>
            <a:r>
              <a:rPr lang="en-US" dirty="0">
                <a:solidFill>
                  <a:schemeClr val="accent6"/>
                </a:solidFill>
              </a:rPr>
              <a:t>Cash available</a:t>
            </a:r>
          </a:p>
          <a:p>
            <a:pPr lvl="1"/>
            <a:r>
              <a:rPr lang="en-US" dirty="0">
                <a:solidFill>
                  <a:schemeClr val="accent6"/>
                </a:solidFill>
              </a:rPr>
              <a:t>Models and Holdings information</a:t>
            </a:r>
          </a:p>
          <a:p>
            <a:pPr lvl="1"/>
            <a:r>
              <a:rPr lang="en-US" dirty="0">
                <a:solidFill>
                  <a:schemeClr val="accent6"/>
                </a:solidFill>
              </a:rPr>
              <a:t>Activity (transactions, orders, and scheduled)</a:t>
            </a:r>
          </a:p>
          <a:p>
            <a:pPr lvl="1"/>
            <a:r>
              <a:rPr lang="en-US" dirty="0">
                <a:solidFill>
                  <a:schemeClr val="accent6"/>
                </a:solidFill>
              </a:rPr>
              <a:t>Statements and Documents</a:t>
            </a:r>
          </a:p>
          <a:p>
            <a:pPr lvl="1"/>
            <a:r>
              <a:rPr lang="en-US" dirty="0">
                <a:solidFill>
                  <a:schemeClr val="accent6"/>
                </a:solidFill>
              </a:rPr>
              <a:t>Account Details</a:t>
            </a:r>
          </a:p>
        </p:txBody>
      </p:sp>
      <p:pic>
        <p:nvPicPr>
          <p:cNvPr id="6" name="Picture 5">
            <a:extLst>
              <a:ext uri="{FF2B5EF4-FFF2-40B4-BE49-F238E27FC236}">
                <a16:creationId xmlns:a16="http://schemas.microsoft.com/office/drawing/2014/main" id="{A2A03949-95D5-40DB-0A32-B8F6050F294B}"/>
              </a:ext>
            </a:extLst>
          </p:cNvPr>
          <p:cNvPicPr>
            <a:picLocks noChangeAspect="1"/>
          </p:cNvPicPr>
          <p:nvPr/>
        </p:nvPicPr>
        <p:blipFill>
          <a:blip r:embed="rId2"/>
          <a:stretch>
            <a:fillRect/>
          </a:stretch>
        </p:blipFill>
        <p:spPr>
          <a:xfrm>
            <a:off x="2704989" y="891540"/>
            <a:ext cx="3829367" cy="3875728"/>
          </a:xfrm>
          <a:prstGeom prst="rect">
            <a:avLst/>
          </a:prstGeom>
          <a:ln>
            <a:solidFill>
              <a:schemeClr val="accent6"/>
            </a:solidFill>
          </a:ln>
        </p:spPr>
      </p:pic>
      <p:pic>
        <p:nvPicPr>
          <p:cNvPr id="10" name="Picture 9">
            <a:extLst>
              <a:ext uri="{FF2B5EF4-FFF2-40B4-BE49-F238E27FC236}">
                <a16:creationId xmlns:a16="http://schemas.microsoft.com/office/drawing/2014/main" id="{936EFD19-C864-7BE7-57FA-AD7EE41CD45D}"/>
              </a:ext>
            </a:extLst>
          </p:cNvPr>
          <p:cNvPicPr>
            <a:picLocks noChangeAspect="1"/>
          </p:cNvPicPr>
          <p:nvPr/>
        </p:nvPicPr>
        <p:blipFill>
          <a:blip r:embed="rId3"/>
          <a:stretch>
            <a:fillRect/>
          </a:stretch>
        </p:blipFill>
        <p:spPr>
          <a:xfrm>
            <a:off x="7793042" y="891540"/>
            <a:ext cx="1209191" cy="3875728"/>
          </a:xfrm>
          <a:prstGeom prst="rect">
            <a:avLst/>
          </a:prstGeom>
          <a:ln>
            <a:solidFill>
              <a:schemeClr val="accent6"/>
            </a:solidFill>
          </a:ln>
        </p:spPr>
      </p:pic>
      <p:pic>
        <p:nvPicPr>
          <p:cNvPr id="12" name="Picture 11">
            <a:extLst>
              <a:ext uri="{FF2B5EF4-FFF2-40B4-BE49-F238E27FC236}">
                <a16:creationId xmlns:a16="http://schemas.microsoft.com/office/drawing/2014/main" id="{FC721934-7D9C-EB9A-3452-2D2D83AEE8FA}"/>
              </a:ext>
            </a:extLst>
          </p:cNvPr>
          <p:cNvPicPr>
            <a:picLocks noChangeAspect="1"/>
          </p:cNvPicPr>
          <p:nvPr/>
        </p:nvPicPr>
        <p:blipFill>
          <a:blip r:embed="rId4"/>
          <a:stretch>
            <a:fillRect/>
          </a:stretch>
        </p:blipFill>
        <p:spPr>
          <a:xfrm>
            <a:off x="6588448" y="891540"/>
            <a:ext cx="1190816" cy="3875728"/>
          </a:xfrm>
          <a:prstGeom prst="rect">
            <a:avLst/>
          </a:prstGeom>
          <a:ln>
            <a:solidFill>
              <a:schemeClr val="accent6"/>
            </a:solidFill>
          </a:ln>
        </p:spPr>
      </p:pic>
    </p:spTree>
    <p:extLst>
      <p:ext uri="{BB962C8B-B14F-4D97-AF65-F5344CB8AC3E}">
        <p14:creationId xmlns:p14="http://schemas.microsoft.com/office/powerpoint/2010/main" val="34019643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F1EB1C-53E4-4A08-DCE0-E26CA501EE12}"/>
              </a:ext>
            </a:extLst>
          </p:cNvPr>
          <p:cNvSpPr>
            <a:spLocks noGrp="1"/>
          </p:cNvSpPr>
          <p:nvPr>
            <p:ph type="title"/>
          </p:nvPr>
        </p:nvSpPr>
        <p:spPr/>
        <p:txBody>
          <a:bodyPr/>
          <a:lstStyle/>
          <a:p>
            <a:r>
              <a:rPr lang="en-US" dirty="0">
                <a:solidFill>
                  <a:schemeClr val="accent6"/>
                </a:solidFill>
              </a:rPr>
              <a:t>RIA PDP – Total Value &amp; Cash</a:t>
            </a:r>
            <a:br>
              <a:rPr lang="en-US" dirty="0"/>
            </a:br>
            <a:endParaRPr lang="en-US" dirty="0"/>
          </a:p>
        </p:txBody>
      </p:sp>
      <p:sp>
        <p:nvSpPr>
          <p:cNvPr id="3" name="Text Placeholder 2">
            <a:extLst>
              <a:ext uri="{FF2B5EF4-FFF2-40B4-BE49-F238E27FC236}">
                <a16:creationId xmlns:a16="http://schemas.microsoft.com/office/drawing/2014/main" id="{58D1F7F6-3661-7C70-73FE-FC0641C12B65}"/>
              </a:ext>
            </a:extLst>
          </p:cNvPr>
          <p:cNvSpPr>
            <a:spLocks noGrp="1"/>
          </p:cNvSpPr>
          <p:nvPr>
            <p:ph type="body" sz="quarter" idx="12"/>
          </p:nvPr>
        </p:nvSpPr>
        <p:spPr>
          <a:xfrm>
            <a:off x="343433" y="844550"/>
            <a:ext cx="2971267" cy="3750077"/>
          </a:xfrm>
        </p:spPr>
        <p:txBody>
          <a:bodyPr/>
          <a:lstStyle/>
          <a:p>
            <a:r>
              <a:rPr lang="en-US" dirty="0">
                <a:solidFill>
                  <a:schemeClr val="accent6"/>
                </a:solidFill>
              </a:rPr>
              <a:t>Total value with graph</a:t>
            </a:r>
          </a:p>
          <a:p>
            <a:pPr lvl="1"/>
            <a:r>
              <a:rPr lang="en-US" dirty="0">
                <a:solidFill>
                  <a:schemeClr val="accent6"/>
                </a:solidFill>
              </a:rPr>
              <a:t>End investors can see their accounts</a:t>
            </a:r>
          </a:p>
          <a:p>
            <a:pPr lvl="2"/>
            <a:r>
              <a:rPr lang="en-US" dirty="0">
                <a:solidFill>
                  <a:schemeClr val="accent6"/>
                </a:solidFill>
              </a:rPr>
              <a:t>Total value (current portfolio balance)</a:t>
            </a:r>
          </a:p>
          <a:p>
            <a:pPr lvl="2"/>
            <a:r>
              <a:rPr lang="en-US" dirty="0">
                <a:solidFill>
                  <a:schemeClr val="accent6"/>
                </a:solidFill>
              </a:rPr>
              <a:t>Percentage and volume change over time</a:t>
            </a:r>
          </a:p>
          <a:p>
            <a:pPr lvl="1"/>
            <a:r>
              <a:rPr lang="en-US" dirty="0">
                <a:solidFill>
                  <a:schemeClr val="accent6"/>
                </a:solidFill>
              </a:rPr>
              <a:t>End investors can toggle between different timeframes to see how their portfolio value has changed</a:t>
            </a:r>
          </a:p>
          <a:p>
            <a:r>
              <a:rPr lang="en-US" dirty="0">
                <a:solidFill>
                  <a:schemeClr val="accent6"/>
                </a:solidFill>
              </a:rPr>
              <a:t>Cash</a:t>
            </a:r>
          </a:p>
          <a:p>
            <a:pPr lvl="1"/>
            <a:r>
              <a:rPr lang="en-US" dirty="0">
                <a:solidFill>
                  <a:schemeClr val="accent6"/>
                </a:solidFill>
              </a:rPr>
              <a:t>End investors can see how much cash is available to withdraw from their account </a:t>
            </a:r>
          </a:p>
          <a:p>
            <a:pPr lvl="1"/>
            <a:r>
              <a:rPr lang="en-US" dirty="0">
                <a:solidFill>
                  <a:schemeClr val="accent6"/>
                </a:solidFill>
              </a:rPr>
              <a:t>Quick access to the Move Money page</a:t>
            </a:r>
          </a:p>
        </p:txBody>
      </p:sp>
      <p:pic>
        <p:nvPicPr>
          <p:cNvPr id="14" name="Picture 13">
            <a:extLst>
              <a:ext uri="{FF2B5EF4-FFF2-40B4-BE49-F238E27FC236}">
                <a16:creationId xmlns:a16="http://schemas.microsoft.com/office/drawing/2014/main" id="{89A1D614-1DF2-B668-E6B1-DD69DC4EBA63}"/>
              </a:ext>
            </a:extLst>
          </p:cNvPr>
          <p:cNvPicPr>
            <a:picLocks noChangeAspect="1"/>
          </p:cNvPicPr>
          <p:nvPr/>
        </p:nvPicPr>
        <p:blipFill rotWithShape="1">
          <a:blip r:embed="rId2"/>
          <a:srcRect r="29538" b="23807"/>
          <a:stretch/>
        </p:blipFill>
        <p:spPr>
          <a:xfrm>
            <a:off x="4967398" y="844550"/>
            <a:ext cx="3971703" cy="3434710"/>
          </a:xfrm>
          <a:prstGeom prst="rect">
            <a:avLst/>
          </a:prstGeom>
          <a:ln>
            <a:solidFill>
              <a:schemeClr val="accent6"/>
            </a:solidFill>
          </a:ln>
        </p:spPr>
      </p:pic>
      <p:pic>
        <p:nvPicPr>
          <p:cNvPr id="16" name="Picture 15">
            <a:extLst>
              <a:ext uri="{FF2B5EF4-FFF2-40B4-BE49-F238E27FC236}">
                <a16:creationId xmlns:a16="http://schemas.microsoft.com/office/drawing/2014/main" id="{88688971-25A0-54CC-6C3C-727176AB05BA}"/>
              </a:ext>
            </a:extLst>
          </p:cNvPr>
          <p:cNvPicPr>
            <a:picLocks noChangeAspect="1"/>
          </p:cNvPicPr>
          <p:nvPr/>
        </p:nvPicPr>
        <p:blipFill>
          <a:blip r:embed="rId3"/>
          <a:stretch>
            <a:fillRect/>
          </a:stretch>
        </p:blipFill>
        <p:spPr>
          <a:xfrm>
            <a:off x="3260274" y="844550"/>
            <a:ext cx="1678810" cy="3434710"/>
          </a:xfrm>
          <a:prstGeom prst="rect">
            <a:avLst/>
          </a:prstGeom>
          <a:ln>
            <a:solidFill>
              <a:schemeClr val="accent6"/>
            </a:solidFill>
          </a:ln>
        </p:spPr>
      </p:pic>
    </p:spTree>
    <p:extLst>
      <p:ext uri="{BB962C8B-B14F-4D97-AF65-F5344CB8AC3E}">
        <p14:creationId xmlns:p14="http://schemas.microsoft.com/office/powerpoint/2010/main" val="20593116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370D0-C1DE-4BAF-A474-12488CFD53CC}"/>
              </a:ext>
            </a:extLst>
          </p:cNvPr>
          <p:cNvSpPr>
            <a:spLocks noGrp="1"/>
          </p:cNvSpPr>
          <p:nvPr>
            <p:ph type="title"/>
          </p:nvPr>
        </p:nvSpPr>
        <p:spPr/>
        <p:txBody>
          <a:bodyPr/>
          <a:lstStyle/>
          <a:p>
            <a:r>
              <a:rPr lang="en-US" dirty="0">
                <a:solidFill>
                  <a:schemeClr val="accent6"/>
                </a:solidFill>
              </a:rPr>
              <a:t>RIA PDP – Models &amp; Holdings</a:t>
            </a:r>
          </a:p>
        </p:txBody>
      </p:sp>
      <p:sp>
        <p:nvSpPr>
          <p:cNvPr id="3" name="Text Placeholder 2">
            <a:extLst>
              <a:ext uri="{FF2B5EF4-FFF2-40B4-BE49-F238E27FC236}">
                <a16:creationId xmlns:a16="http://schemas.microsoft.com/office/drawing/2014/main" id="{6AD65CAB-8CFA-5143-1212-CF525C2682F2}"/>
              </a:ext>
            </a:extLst>
          </p:cNvPr>
          <p:cNvSpPr>
            <a:spLocks noGrp="1"/>
          </p:cNvSpPr>
          <p:nvPr>
            <p:ph type="body" sz="quarter" idx="12"/>
          </p:nvPr>
        </p:nvSpPr>
        <p:spPr>
          <a:xfrm>
            <a:off x="343439" y="891540"/>
            <a:ext cx="4146011" cy="3641585"/>
          </a:xfrm>
        </p:spPr>
        <p:txBody>
          <a:bodyPr/>
          <a:lstStyle/>
          <a:p>
            <a:r>
              <a:rPr lang="en-US" dirty="0">
                <a:solidFill>
                  <a:schemeClr val="accent6"/>
                </a:solidFill>
              </a:rPr>
              <a:t>End investors can view how their active models and holdings are performing</a:t>
            </a:r>
          </a:p>
          <a:p>
            <a:pPr lvl="1"/>
            <a:r>
              <a:rPr lang="en-US" dirty="0">
                <a:solidFill>
                  <a:schemeClr val="accent6"/>
                </a:solidFill>
              </a:rPr>
              <a:t>A model is a predefined collection of holdings owned by the investors with a specific objective</a:t>
            </a:r>
          </a:p>
          <a:p>
            <a:pPr lvl="1"/>
            <a:r>
              <a:rPr lang="en-US" dirty="0">
                <a:solidFill>
                  <a:schemeClr val="accent6"/>
                </a:solidFill>
              </a:rPr>
              <a:t>Holdings refer to the companies that the investor owns shares in</a:t>
            </a:r>
          </a:p>
          <a:p>
            <a:r>
              <a:rPr lang="en-US" dirty="0">
                <a:solidFill>
                  <a:schemeClr val="accent6"/>
                </a:solidFill>
              </a:rPr>
              <a:t>Investors can toggle between the Models    and Holding     tabs to view:</a:t>
            </a:r>
          </a:p>
          <a:p>
            <a:pPr lvl="1"/>
            <a:r>
              <a:rPr lang="en-US" dirty="0">
                <a:solidFill>
                  <a:schemeClr val="accent6"/>
                </a:solidFill>
              </a:rPr>
              <a:t>Current value</a:t>
            </a:r>
          </a:p>
          <a:p>
            <a:pPr lvl="1"/>
            <a:r>
              <a:rPr lang="en-US" dirty="0">
                <a:solidFill>
                  <a:schemeClr val="accent6"/>
                </a:solidFill>
              </a:rPr>
              <a:t>Percentage and volume change over time</a:t>
            </a:r>
          </a:p>
          <a:p>
            <a:pPr lvl="1"/>
            <a:r>
              <a:rPr lang="en-US" dirty="0">
                <a:solidFill>
                  <a:schemeClr val="accent6"/>
                </a:solidFill>
              </a:rPr>
              <a:t>Percentage of entire portfolio (models)</a:t>
            </a:r>
          </a:p>
          <a:p>
            <a:pPr lvl="1"/>
            <a:r>
              <a:rPr lang="en-US" dirty="0">
                <a:solidFill>
                  <a:schemeClr val="accent6"/>
                </a:solidFill>
              </a:rPr>
              <a:t>Number of shares held (holdings)</a:t>
            </a:r>
          </a:p>
        </p:txBody>
      </p:sp>
      <p:sp>
        <p:nvSpPr>
          <p:cNvPr id="10" name="Oval 9">
            <a:extLst>
              <a:ext uri="{FF2B5EF4-FFF2-40B4-BE49-F238E27FC236}">
                <a16:creationId xmlns:a16="http://schemas.microsoft.com/office/drawing/2014/main" id="{CA9BB380-2FA9-CCF2-13C5-985A94237318}"/>
              </a:ext>
            </a:extLst>
          </p:cNvPr>
          <p:cNvSpPr/>
          <p:nvPr/>
        </p:nvSpPr>
        <p:spPr>
          <a:xfrm>
            <a:off x="4283945" y="2478983"/>
            <a:ext cx="205505" cy="211974"/>
          </a:xfrm>
          <a:prstGeom prst="ellipse">
            <a:avLst/>
          </a:prstGeom>
          <a:solidFill>
            <a:schemeClr val="accent1">
              <a:lumMod val="20000"/>
              <a:lumOff val="8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solidFill>
                  <a:schemeClr val="tx2"/>
                </a:solidFill>
              </a:rPr>
              <a:t>1</a:t>
            </a:r>
          </a:p>
        </p:txBody>
      </p:sp>
      <p:sp>
        <p:nvSpPr>
          <p:cNvPr id="11" name="Oval 10">
            <a:extLst>
              <a:ext uri="{FF2B5EF4-FFF2-40B4-BE49-F238E27FC236}">
                <a16:creationId xmlns:a16="http://schemas.microsoft.com/office/drawing/2014/main" id="{D2735E99-AFF0-CABE-2C3B-439ED457AF4B}"/>
              </a:ext>
            </a:extLst>
          </p:cNvPr>
          <p:cNvSpPr/>
          <p:nvPr/>
        </p:nvSpPr>
        <p:spPr>
          <a:xfrm>
            <a:off x="1783955" y="2685436"/>
            <a:ext cx="205505" cy="211974"/>
          </a:xfrm>
          <a:prstGeom prst="ellipse">
            <a:avLst/>
          </a:prstGeom>
          <a:solidFill>
            <a:schemeClr val="accent2">
              <a:lumMod val="40000"/>
              <a:lumOff val="6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solidFill>
                  <a:schemeClr val="tx2"/>
                </a:solidFill>
              </a:rPr>
              <a:t>2</a:t>
            </a:r>
          </a:p>
        </p:txBody>
      </p:sp>
      <p:pic>
        <p:nvPicPr>
          <p:cNvPr id="4" name="Picture 3">
            <a:extLst>
              <a:ext uri="{FF2B5EF4-FFF2-40B4-BE49-F238E27FC236}">
                <a16:creationId xmlns:a16="http://schemas.microsoft.com/office/drawing/2014/main" id="{91C8C3EF-ECF1-3654-11CC-1FCF2CCA7F86}"/>
              </a:ext>
            </a:extLst>
          </p:cNvPr>
          <p:cNvPicPr>
            <a:picLocks noChangeAspect="1"/>
          </p:cNvPicPr>
          <p:nvPr/>
        </p:nvPicPr>
        <p:blipFill>
          <a:blip r:embed="rId2"/>
          <a:stretch>
            <a:fillRect/>
          </a:stretch>
        </p:blipFill>
        <p:spPr>
          <a:xfrm>
            <a:off x="4771436" y="653539"/>
            <a:ext cx="2090577" cy="4139756"/>
          </a:xfrm>
          <a:prstGeom prst="rect">
            <a:avLst/>
          </a:prstGeom>
          <a:ln>
            <a:solidFill>
              <a:schemeClr val="accent6"/>
            </a:solidFill>
          </a:ln>
        </p:spPr>
      </p:pic>
      <p:pic>
        <p:nvPicPr>
          <p:cNvPr id="5" name="Picture 4">
            <a:extLst>
              <a:ext uri="{FF2B5EF4-FFF2-40B4-BE49-F238E27FC236}">
                <a16:creationId xmlns:a16="http://schemas.microsoft.com/office/drawing/2014/main" id="{4D45E66A-B452-A495-871B-9FDC25C3B23D}"/>
              </a:ext>
            </a:extLst>
          </p:cNvPr>
          <p:cNvPicPr>
            <a:picLocks noChangeAspect="1"/>
          </p:cNvPicPr>
          <p:nvPr/>
        </p:nvPicPr>
        <p:blipFill>
          <a:blip r:embed="rId3"/>
          <a:stretch>
            <a:fillRect/>
          </a:stretch>
        </p:blipFill>
        <p:spPr>
          <a:xfrm>
            <a:off x="6939369" y="653539"/>
            <a:ext cx="1991026" cy="4139756"/>
          </a:xfrm>
          <a:prstGeom prst="rect">
            <a:avLst/>
          </a:prstGeom>
          <a:ln>
            <a:solidFill>
              <a:schemeClr val="accent6"/>
            </a:solidFill>
          </a:ln>
        </p:spPr>
      </p:pic>
      <p:sp>
        <p:nvSpPr>
          <p:cNvPr id="7" name="Oval 6">
            <a:extLst>
              <a:ext uri="{FF2B5EF4-FFF2-40B4-BE49-F238E27FC236}">
                <a16:creationId xmlns:a16="http://schemas.microsoft.com/office/drawing/2014/main" id="{5CB1EBF4-8794-C2A3-24E2-780EC1C2245F}"/>
              </a:ext>
            </a:extLst>
          </p:cNvPr>
          <p:cNvSpPr/>
          <p:nvPr/>
        </p:nvSpPr>
        <p:spPr>
          <a:xfrm>
            <a:off x="5616747" y="741272"/>
            <a:ext cx="205505" cy="211974"/>
          </a:xfrm>
          <a:prstGeom prst="ellipse">
            <a:avLst/>
          </a:prstGeom>
          <a:solidFill>
            <a:schemeClr val="accent1">
              <a:lumMod val="20000"/>
              <a:lumOff val="8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solidFill>
                  <a:schemeClr val="tx2"/>
                </a:solidFill>
              </a:rPr>
              <a:t>1</a:t>
            </a:r>
          </a:p>
        </p:txBody>
      </p:sp>
      <p:sp>
        <p:nvSpPr>
          <p:cNvPr id="9" name="Oval 8">
            <a:extLst>
              <a:ext uri="{FF2B5EF4-FFF2-40B4-BE49-F238E27FC236}">
                <a16:creationId xmlns:a16="http://schemas.microsoft.com/office/drawing/2014/main" id="{A8A789D7-6EF7-CF8C-5284-C49B86E62AA4}"/>
              </a:ext>
            </a:extLst>
          </p:cNvPr>
          <p:cNvSpPr/>
          <p:nvPr/>
        </p:nvSpPr>
        <p:spPr>
          <a:xfrm>
            <a:off x="7896786" y="741272"/>
            <a:ext cx="205505" cy="211974"/>
          </a:xfrm>
          <a:prstGeom prst="ellipse">
            <a:avLst/>
          </a:prstGeom>
          <a:solidFill>
            <a:schemeClr val="accent2">
              <a:lumMod val="40000"/>
              <a:lumOff val="6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a:solidFill>
                  <a:schemeClr val="tx2"/>
                </a:solidFill>
              </a:rPr>
              <a:t>2</a:t>
            </a:r>
          </a:p>
        </p:txBody>
      </p:sp>
    </p:spTree>
    <p:extLst>
      <p:ext uri="{BB962C8B-B14F-4D97-AF65-F5344CB8AC3E}">
        <p14:creationId xmlns:p14="http://schemas.microsoft.com/office/powerpoint/2010/main" val="11567638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42B92C-43AE-89EB-3ED4-9A0446ACB39C}"/>
              </a:ext>
            </a:extLst>
          </p:cNvPr>
          <p:cNvSpPr>
            <a:spLocks noGrp="1"/>
          </p:cNvSpPr>
          <p:nvPr>
            <p:ph type="title"/>
          </p:nvPr>
        </p:nvSpPr>
        <p:spPr/>
        <p:txBody>
          <a:bodyPr/>
          <a:lstStyle/>
          <a:p>
            <a:r>
              <a:rPr lang="en-US" dirty="0">
                <a:solidFill>
                  <a:schemeClr val="accent6"/>
                </a:solidFill>
              </a:rPr>
              <a:t>RIA PDP – Statements &amp; Documents, Account Details Quick Link</a:t>
            </a:r>
          </a:p>
        </p:txBody>
      </p:sp>
      <p:sp>
        <p:nvSpPr>
          <p:cNvPr id="3" name="Text Placeholder 2">
            <a:extLst>
              <a:ext uri="{FF2B5EF4-FFF2-40B4-BE49-F238E27FC236}">
                <a16:creationId xmlns:a16="http://schemas.microsoft.com/office/drawing/2014/main" id="{FCBC628E-DA21-4B5A-3133-D38F6C8827DE}"/>
              </a:ext>
            </a:extLst>
          </p:cNvPr>
          <p:cNvSpPr>
            <a:spLocks noGrp="1"/>
          </p:cNvSpPr>
          <p:nvPr>
            <p:ph type="body" sz="quarter" idx="12"/>
          </p:nvPr>
        </p:nvSpPr>
        <p:spPr>
          <a:xfrm>
            <a:off x="343433" y="952500"/>
            <a:ext cx="8441475" cy="3642127"/>
          </a:xfrm>
        </p:spPr>
        <p:txBody>
          <a:bodyPr/>
          <a:lstStyle/>
          <a:p>
            <a:r>
              <a:rPr lang="en-US" dirty="0">
                <a:solidFill>
                  <a:schemeClr val="accent6"/>
                </a:solidFill>
              </a:rPr>
              <a:t>Statements &amp; Documents</a:t>
            </a:r>
          </a:p>
          <a:p>
            <a:pPr lvl="1"/>
            <a:r>
              <a:rPr lang="en-US" dirty="0">
                <a:solidFill>
                  <a:schemeClr val="accent6"/>
                </a:solidFill>
              </a:rPr>
              <a:t>End investors will see their account’s most recent statements and documents to download</a:t>
            </a:r>
          </a:p>
          <a:p>
            <a:pPr lvl="1"/>
            <a:r>
              <a:rPr lang="en-US" dirty="0">
                <a:solidFill>
                  <a:schemeClr val="accent6"/>
                </a:solidFill>
              </a:rPr>
              <a:t>Can navigate to the View All Statements and Documents page to view all historical statements and documents</a:t>
            </a:r>
          </a:p>
          <a:p>
            <a:r>
              <a:rPr lang="en-US" dirty="0">
                <a:solidFill>
                  <a:schemeClr val="accent6"/>
                </a:solidFill>
              </a:rPr>
              <a:t>Account Details</a:t>
            </a:r>
          </a:p>
          <a:p>
            <a:pPr lvl="1"/>
            <a:r>
              <a:rPr lang="en-US" dirty="0">
                <a:solidFill>
                  <a:schemeClr val="accent6"/>
                </a:solidFill>
              </a:rPr>
              <a:t>Quick access to their Account Details page</a:t>
            </a:r>
          </a:p>
          <a:p>
            <a:endParaRPr lang="en-US" dirty="0"/>
          </a:p>
          <a:p>
            <a:endParaRPr lang="en-US" dirty="0"/>
          </a:p>
        </p:txBody>
      </p:sp>
      <p:pic>
        <p:nvPicPr>
          <p:cNvPr id="6" name="Picture 5">
            <a:extLst>
              <a:ext uri="{FF2B5EF4-FFF2-40B4-BE49-F238E27FC236}">
                <a16:creationId xmlns:a16="http://schemas.microsoft.com/office/drawing/2014/main" id="{FF60A00B-AB95-04CD-2309-9D126CCAF8C8}"/>
              </a:ext>
            </a:extLst>
          </p:cNvPr>
          <p:cNvPicPr>
            <a:picLocks noChangeAspect="1"/>
          </p:cNvPicPr>
          <p:nvPr/>
        </p:nvPicPr>
        <p:blipFill>
          <a:blip r:embed="rId2"/>
          <a:stretch>
            <a:fillRect/>
          </a:stretch>
        </p:blipFill>
        <p:spPr>
          <a:xfrm>
            <a:off x="998197" y="2711807"/>
            <a:ext cx="4764240" cy="1711101"/>
          </a:xfrm>
          <a:prstGeom prst="rect">
            <a:avLst/>
          </a:prstGeom>
          <a:ln>
            <a:solidFill>
              <a:schemeClr val="accent6"/>
            </a:solidFill>
          </a:ln>
        </p:spPr>
      </p:pic>
      <p:pic>
        <p:nvPicPr>
          <p:cNvPr id="8" name="Picture 7">
            <a:extLst>
              <a:ext uri="{FF2B5EF4-FFF2-40B4-BE49-F238E27FC236}">
                <a16:creationId xmlns:a16="http://schemas.microsoft.com/office/drawing/2014/main" id="{6E4B798A-EE45-EA4D-2A52-F46F93F08175}"/>
              </a:ext>
            </a:extLst>
          </p:cNvPr>
          <p:cNvPicPr>
            <a:picLocks noChangeAspect="1"/>
          </p:cNvPicPr>
          <p:nvPr/>
        </p:nvPicPr>
        <p:blipFill>
          <a:blip r:embed="rId3"/>
          <a:stretch>
            <a:fillRect/>
          </a:stretch>
        </p:blipFill>
        <p:spPr>
          <a:xfrm>
            <a:off x="998198" y="4497732"/>
            <a:ext cx="4764239" cy="357878"/>
          </a:xfrm>
          <a:prstGeom prst="rect">
            <a:avLst/>
          </a:prstGeom>
          <a:ln>
            <a:solidFill>
              <a:schemeClr val="accent6"/>
            </a:solidFill>
          </a:ln>
        </p:spPr>
      </p:pic>
      <p:pic>
        <p:nvPicPr>
          <p:cNvPr id="11" name="Picture 10">
            <a:extLst>
              <a:ext uri="{FF2B5EF4-FFF2-40B4-BE49-F238E27FC236}">
                <a16:creationId xmlns:a16="http://schemas.microsoft.com/office/drawing/2014/main" id="{5C4BEA91-EE4C-EF71-69A7-280DA44FD0C9}"/>
              </a:ext>
            </a:extLst>
          </p:cNvPr>
          <p:cNvPicPr>
            <a:picLocks noChangeAspect="1"/>
          </p:cNvPicPr>
          <p:nvPr/>
        </p:nvPicPr>
        <p:blipFill>
          <a:blip r:embed="rId4"/>
          <a:stretch>
            <a:fillRect/>
          </a:stretch>
        </p:blipFill>
        <p:spPr>
          <a:xfrm>
            <a:off x="6046383" y="2222979"/>
            <a:ext cx="1692567" cy="1989417"/>
          </a:xfrm>
          <a:prstGeom prst="rect">
            <a:avLst/>
          </a:prstGeom>
          <a:ln>
            <a:solidFill>
              <a:schemeClr val="accent6"/>
            </a:solidFill>
          </a:ln>
        </p:spPr>
      </p:pic>
      <p:pic>
        <p:nvPicPr>
          <p:cNvPr id="18" name="Picture 17">
            <a:extLst>
              <a:ext uri="{FF2B5EF4-FFF2-40B4-BE49-F238E27FC236}">
                <a16:creationId xmlns:a16="http://schemas.microsoft.com/office/drawing/2014/main" id="{E8450B83-20B2-197C-BDAF-B6BFDD7DD750}"/>
              </a:ext>
            </a:extLst>
          </p:cNvPr>
          <p:cNvPicPr>
            <a:picLocks noChangeAspect="1"/>
          </p:cNvPicPr>
          <p:nvPr/>
        </p:nvPicPr>
        <p:blipFill rotWithShape="1">
          <a:blip r:embed="rId5"/>
          <a:srcRect l="2094" r="2377" b="28351"/>
          <a:stretch/>
        </p:blipFill>
        <p:spPr>
          <a:xfrm>
            <a:off x="6046382" y="4273356"/>
            <a:ext cx="1692568" cy="582254"/>
          </a:xfrm>
          <a:prstGeom prst="rect">
            <a:avLst/>
          </a:prstGeom>
          <a:ln>
            <a:solidFill>
              <a:schemeClr val="accent6"/>
            </a:solidFill>
          </a:ln>
        </p:spPr>
      </p:pic>
      <p:sp>
        <p:nvSpPr>
          <p:cNvPr id="19" name="Oval 18">
            <a:extLst>
              <a:ext uri="{FF2B5EF4-FFF2-40B4-BE49-F238E27FC236}">
                <a16:creationId xmlns:a16="http://schemas.microsoft.com/office/drawing/2014/main" id="{6AE4C6BB-63BA-AC7E-02CE-C1F3544ABC44}"/>
              </a:ext>
            </a:extLst>
          </p:cNvPr>
          <p:cNvSpPr/>
          <p:nvPr/>
        </p:nvSpPr>
        <p:spPr>
          <a:xfrm>
            <a:off x="5444159" y="2911722"/>
            <a:ext cx="205505" cy="211974"/>
          </a:xfrm>
          <a:prstGeom prst="ellipse">
            <a:avLst/>
          </a:prstGeom>
          <a:solidFill>
            <a:schemeClr val="accent1">
              <a:lumMod val="20000"/>
              <a:lumOff val="8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a:solidFill>
                  <a:schemeClr val="tx2"/>
                </a:solidFill>
              </a:rPr>
              <a:t>1</a:t>
            </a:r>
          </a:p>
        </p:txBody>
      </p:sp>
      <p:sp>
        <p:nvSpPr>
          <p:cNvPr id="20" name="Oval 19">
            <a:extLst>
              <a:ext uri="{FF2B5EF4-FFF2-40B4-BE49-F238E27FC236}">
                <a16:creationId xmlns:a16="http://schemas.microsoft.com/office/drawing/2014/main" id="{BB9A9A62-1EDF-33B1-ABB6-C73FEFA831E5}"/>
              </a:ext>
            </a:extLst>
          </p:cNvPr>
          <p:cNvSpPr/>
          <p:nvPr/>
        </p:nvSpPr>
        <p:spPr>
          <a:xfrm>
            <a:off x="7486651" y="2605820"/>
            <a:ext cx="205505" cy="211974"/>
          </a:xfrm>
          <a:prstGeom prst="ellipse">
            <a:avLst/>
          </a:prstGeom>
          <a:solidFill>
            <a:schemeClr val="accent1">
              <a:lumMod val="20000"/>
              <a:lumOff val="8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solidFill>
                  <a:schemeClr val="tx2"/>
                </a:solidFill>
              </a:rPr>
              <a:t>1</a:t>
            </a:r>
          </a:p>
        </p:txBody>
      </p:sp>
      <p:sp>
        <p:nvSpPr>
          <p:cNvPr id="21" name="Oval 20">
            <a:extLst>
              <a:ext uri="{FF2B5EF4-FFF2-40B4-BE49-F238E27FC236}">
                <a16:creationId xmlns:a16="http://schemas.microsoft.com/office/drawing/2014/main" id="{343EE611-1F28-70B1-BA54-A4A29F4764C0}"/>
              </a:ext>
            </a:extLst>
          </p:cNvPr>
          <p:cNvSpPr/>
          <p:nvPr/>
        </p:nvSpPr>
        <p:spPr>
          <a:xfrm>
            <a:off x="1896379" y="1441512"/>
            <a:ext cx="205505" cy="211974"/>
          </a:xfrm>
          <a:prstGeom prst="ellipse">
            <a:avLst/>
          </a:prstGeom>
          <a:solidFill>
            <a:schemeClr val="accent1">
              <a:lumMod val="20000"/>
              <a:lumOff val="8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a:solidFill>
                  <a:schemeClr val="tx2"/>
                </a:solidFill>
              </a:rPr>
              <a:t>1</a:t>
            </a:r>
          </a:p>
        </p:txBody>
      </p:sp>
      <p:sp>
        <p:nvSpPr>
          <p:cNvPr id="22" name="Oval 21">
            <a:extLst>
              <a:ext uri="{FF2B5EF4-FFF2-40B4-BE49-F238E27FC236}">
                <a16:creationId xmlns:a16="http://schemas.microsoft.com/office/drawing/2014/main" id="{BB8587DE-4C47-59B4-250B-CE74020E3198}"/>
              </a:ext>
            </a:extLst>
          </p:cNvPr>
          <p:cNvSpPr/>
          <p:nvPr/>
        </p:nvSpPr>
        <p:spPr>
          <a:xfrm>
            <a:off x="3380317" y="1874809"/>
            <a:ext cx="205505" cy="211974"/>
          </a:xfrm>
          <a:prstGeom prst="ellipse">
            <a:avLst/>
          </a:prstGeom>
          <a:solidFill>
            <a:schemeClr val="accent2">
              <a:lumMod val="40000"/>
              <a:lumOff val="6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solidFill>
                  <a:schemeClr val="tx2"/>
                </a:solidFill>
              </a:rPr>
              <a:t>2</a:t>
            </a:r>
          </a:p>
        </p:txBody>
      </p:sp>
      <p:sp>
        <p:nvSpPr>
          <p:cNvPr id="23" name="Oval 22">
            <a:extLst>
              <a:ext uri="{FF2B5EF4-FFF2-40B4-BE49-F238E27FC236}">
                <a16:creationId xmlns:a16="http://schemas.microsoft.com/office/drawing/2014/main" id="{74160CAC-E2E4-61AD-0B68-F13D886444EE}"/>
              </a:ext>
            </a:extLst>
          </p:cNvPr>
          <p:cNvSpPr/>
          <p:nvPr/>
        </p:nvSpPr>
        <p:spPr>
          <a:xfrm>
            <a:off x="7088339" y="3945721"/>
            <a:ext cx="205505" cy="211974"/>
          </a:xfrm>
          <a:prstGeom prst="ellipse">
            <a:avLst/>
          </a:prstGeom>
          <a:solidFill>
            <a:schemeClr val="accent2">
              <a:lumMod val="40000"/>
              <a:lumOff val="6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a:solidFill>
                  <a:schemeClr val="tx2"/>
                </a:solidFill>
              </a:rPr>
              <a:t>2</a:t>
            </a:r>
          </a:p>
        </p:txBody>
      </p:sp>
      <p:sp>
        <p:nvSpPr>
          <p:cNvPr id="24" name="Oval 23">
            <a:extLst>
              <a:ext uri="{FF2B5EF4-FFF2-40B4-BE49-F238E27FC236}">
                <a16:creationId xmlns:a16="http://schemas.microsoft.com/office/drawing/2014/main" id="{F220A920-1BF4-8CD6-BDC6-115846D073D3}"/>
              </a:ext>
            </a:extLst>
          </p:cNvPr>
          <p:cNvSpPr/>
          <p:nvPr/>
        </p:nvSpPr>
        <p:spPr>
          <a:xfrm>
            <a:off x="4105848" y="4147929"/>
            <a:ext cx="205505" cy="211974"/>
          </a:xfrm>
          <a:prstGeom prst="ellipse">
            <a:avLst/>
          </a:prstGeom>
          <a:solidFill>
            <a:schemeClr val="accent2">
              <a:lumMod val="40000"/>
              <a:lumOff val="6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solidFill>
                  <a:schemeClr val="tx2"/>
                </a:solidFill>
              </a:rPr>
              <a:t>2</a:t>
            </a:r>
          </a:p>
        </p:txBody>
      </p:sp>
      <p:sp>
        <p:nvSpPr>
          <p:cNvPr id="25" name="Oval 24">
            <a:extLst>
              <a:ext uri="{FF2B5EF4-FFF2-40B4-BE49-F238E27FC236}">
                <a16:creationId xmlns:a16="http://schemas.microsoft.com/office/drawing/2014/main" id="{E6CF1749-F403-0470-BC4A-66A92EB18DC8}"/>
              </a:ext>
            </a:extLst>
          </p:cNvPr>
          <p:cNvSpPr/>
          <p:nvPr/>
        </p:nvSpPr>
        <p:spPr>
          <a:xfrm>
            <a:off x="4711297" y="2383538"/>
            <a:ext cx="205505" cy="211974"/>
          </a:xfrm>
          <a:prstGeom prst="ellipse">
            <a:avLst/>
          </a:prstGeom>
          <a:solidFill>
            <a:schemeClr val="accent2">
              <a:lumMod val="75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solidFill>
                  <a:schemeClr val="tx2"/>
                </a:solidFill>
              </a:rPr>
              <a:t>3</a:t>
            </a:r>
          </a:p>
        </p:txBody>
      </p:sp>
      <p:sp>
        <p:nvSpPr>
          <p:cNvPr id="26" name="Oval 25">
            <a:extLst>
              <a:ext uri="{FF2B5EF4-FFF2-40B4-BE49-F238E27FC236}">
                <a16:creationId xmlns:a16="http://schemas.microsoft.com/office/drawing/2014/main" id="{45FAD5DE-4AB0-6D3E-9CB0-735BAB332312}"/>
              </a:ext>
            </a:extLst>
          </p:cNvPr>
          <p:cNvSpPr/>
          <p:nvPr/>
        </p:nvSpPr>
        <p:spPr>
          <a:xfrm>
            <a:off x="6558024" y="4403178"/>
            <a:ext cx="205505" cy="211974"/>
          </a:xfrm>
          <a:prstGeom prst="ellipse">
            <a:avLst/>
          </a:prstGeom>
          <a:solidFill>
            <a:schemeClr val="accent2">
              <a:lumMod val="75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a:solidFill>
                  <a:schemeClr val="tx2"/>
                </a:solidFill>
              </a:rPr>
              <a:t>3</a:t>
            </a:r>
          </a:p>
        </p:txBody>
      </p:sp>
      <p:sp>
        <p:nvSpPr>
          <p:cNvPr id="27" name="Oval 26">
            <a:extLst>
              <a:ext uri="{FF2B5EF4-FFF2-40B4-BE49-F238E27FC236}">
                <a16:creationId xmlns:a16="http://schemas.microsoft.com/office/drawing/2014/main" id="{D15BD01B-3E8E-CBD5-091A-6F2475BEE726}"/>
              </a:ext>
            </a:extLst>
          </p:cNvPr>
          <p:cNvSpPr/>
          <p:nvPr/>
        </p:nvSpPr>
        <p:spPr>
          <a:xfrm>
            <a:off x="5229298" y="4570684"/>
            <a:ext cx="205505" cy="211974"/>
          </a:xfrm>
          <a:prstGeom prst="ellipse">
            <a:avLst/>
          </a:prstGeom>
          <a:solidFill>
            <a:schemeClr val="accent2">
              <a:lumMod val="75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a:solidFill>
                  <a:schemeClr val="tx2"/>
                </a:solidFill>
              </a:rPr>
              <a:t>3</a:t>
            </a:r>
          </a:p>
        </p:txBody>
      </p:sp>
    </p:spTree>
    <p:extLst>
      <p:ext uri="{BB962C8B-B14F-4D97-AF65-F5344CB8AC3E}">
        <p14:creationId xmlns:p14="http://schemas.microsoft.com/office/powerpoint/2010/main" val="10249269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EDCD22A-C3CA-914B-0383-92FD7920D86C}"/>
              </a:ext>
            </a:extLst>
          </p:cNvPr>
          <p:cNvSpPr>
            <a:spLocks noGrp="1"/>
          </p:cNvSpPr>
          <p:nvPr>
            <p:ph type="body" sz="quarter" idx="10"/>
          </p:nvPr>
        </p:nvSpPr>
        <p:spPr/>
        <p:txBody>
          <a:bodyPr lIns="91440" tIns="45720" rIns="91440" bIns="45720" anchor="t"/>
          <a:lstStyle/>
          <a:p>
            <a:r>
              <a:rPr lang="en-US" sz="3700" dirty="0">
                <a:latin typeface="Verdana"/>
                <a:ea typeface="Verdana"/>
              </a:rPr>
              <a:t>All Transaction and Orders Page</a:t>
            </a:r>
          </a:p>
        </p:txBody>
      </p:sp>
    </p:spTree>
    <p:extLst>
      <p:ext uri="{BB962C8B-B14F-4D97-AF65-F5344CB8AC3E}">
        <p14:creationId xmlns:p14="http://schemas.microsoft.com/office/powerpoint/2010/main" val="27058267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C92F4F-F1EB-F751-01AB-79739C274F8B}"/>
              </a:ext>
            </a:extLst>
          </p:cNvPr>
          <p:cNvSpPr>
            <a:spLocks noGrp="1"/>
          </p:cNvSpPr>
          <p:nvPr>
            <p:ph type="title"/>
          </p:nvPr>
        </p:nvSpPr>
        <p:spPr/>
        <p:txBody>
          <a:bodyPr/>
          <a:lstStyle/>
          <a:p>
            <a:r>
              <a:rPr lang="en-US" dirty="0">
                <a:solidFill>
                  <a:schemeClr val="accent6"/>
                </a:solidFill>
              </a:rPr>
              <a:t>All Transactions and Orders Pages</a:t>
            </a:r>
          </a:p>
        </p:txBody>
      </p:sp>
      <p:sp>
        <p:nvSpPr>
          <p:cNvPr id="3" name="Text Placeholder 2">
            <a:extLst>
              <a:ext uri="{FF2B5EF4-FFF2-40B4-BE49-F238E27FC236}">
                <a16:creationId xmlns:a16="http://schemas.microsoft.com/office/drawing/2014/main" id="{7CC19FD6-FBBC-0431-8A34-1A220F7F41DB}"/>
              </a:ext>
            </a:extLst>
          </p:cNvPr>
          <p:cNvSpPr>
            <a:spLocks noGrp="1"/>
          </p:cNvSpPr>
          <p:nvPr>
            <p:ph type="body" sz="quarter" idx="12"/>
          </p:nvPr>
        </p:nvSpPr>
        <p:spPr>
          <a:xfrm>
            <a:off x="343433" y="953042"/>
            <a:ext cx="3764643" cy="3641585"/>
          </a:xfrm>
        </p:spPr>
        <p:txBody>
          <a:bodyPr/>
          <a:lstStyle/>
          <a:p>
            <a:r>
              <a:rPr lang="en-US" b="1" dirty="0">
                <a:solidFill>
                  <a:schemeClr val="accent6"/>
                </a:solidFill>
              </a:rPr>
              <a:t>Goal: </a:t>
            </a:r>
            <a:r>
              <a:rPr lang="en-US" dirty="0">
                <a:solidFill>
                  <a:schemeClr val="accent6"/>
                </a:solidFill>
              </a:rPr>
              <a:t>End investors will be able to see all their transactions and orders </a:t>
            </a:r>
          </a:p>
          <a:p>
            <a:pPr lvl="1"/>
            <a:r>
              <a:rPr lang="en-US" dirty="0">
                <a:solidFill>
                  <a:schemeClr val="accent6"/>
                </a:solidFill>
              </a:rPr>
              <a:t>Can view both transactions and orders on the Transactions page (web)</a:t>
            </a:r>
          </a:p>
          <a:p>
            <a:pPr lvl="1"/>
            <a:r>
              <a:rPr lang="en-US" dirty="0">
                <a:solidFill>
                  <a:schemeClr val="accent6"/>
                </a:solidFill>
              </a:rPr>
              <a:t>Can view all transactions on the Transactions page and all orders on the Orders page (app)</a:t>
            </a:r>
          </a:p>
          <a:p>
            <a:r>
              <a:rPr lang="en-US" dirty="0">
                <a:solidFill>
                  <a:schemeClr val="accent6"/>
                </a:solidFill>
              </a:rPr>
              <a:t>End investors will have the following capabilities:</a:t>
            </a:r>
          </a:p>
          <a:p>
            <a:pPr lvl="1"/>
            <a:r>
              <a:rPr lang="en-US" dirty="0">
                <a:solidFill>
                  <a:schemeClr val="accent6"/>
                </a:solidFill>
              </a:rPr>
              <a:t>View more activity details</a:t>
            </a:r>
          </a:p>
          <a:p>
            <a:pPr lvl="1"/>
            <a:r>
              <a:rPr lang="en-US" dirty="0">
                <a:solidFill>
                  <a:schemeClr val="accent6"/>
                </a:solidFill>
              </a:rPr>
              <a:t>Download activity (web)</a:t>
            </a:r>
          </a:p>
          <a:p>
            <a:pPr lvl="1"/>
            <a:r>
              <a:rPr lang="en-US" dirty="0">
                <a:solidFill>
                  <a:schemeClr val="accent6"/>
                </a:solidFill>
              </a:rPr>
              <a:t>Search though activities </a:t>
            </a:r>
          </a:p>
          <a:p>
            <a:pPr lvl="1"/>
            <a:r>
              <a:rPr lang="en-US" dirty="0">
                <a:solidFill>
                  <a:schemeClr val="accent6"/>
                </a:solidFill>
              </a:rPr>
              <a:t>Filter through activities (web)</a:t>
            </a:r>
          </a:p>
        </p:txBody>
      </p:sp>
      <p:pic>
        <p:nvPicPr>
          <p:cNvPr id="6" name="Picture 5">
            <a:extLst>
              <a:ext uri="{FF2B5EF4-FFF2-40B4-BE49-F238E27FC236}">
                <a16:creationId xmlns:a16="http://schemas.microsoft.com/office/drawing/2014/main" id="{60CF144B-8CBB-4785-45BA-EF74CFAB0E0C}"/>
              </a:ext>
            </a:extLst>
          </p:cNvPr>
          <p:cNvPicPr>
            <a:picLocks noChangeAspect="1"/>
          </p:cNvPicPr>
          <p:nvPr/>
        </p:nvPicPr>
        <p:blipFill rotWithShape="1">
          <a:blip r:embed="rId2"/>
          <a:srcRect l="563" t="3529" r="1232" b="3399"/>
          <a:stretch/>
        </p:blipFill>
        <p:spPr>
          <a:xfrm>
            <a:off x="4041194" y="796142"/>
            <a:ext cx="3655956" cy="3551216"/>
          </a:xfrm>
          <a:prstGeom prst="rect">
            <a:avLst/>
          </a:prstGeom>
          <a:ln>
            <a:solidFill>
              <a:schemeClr val="accent6"/>
            </a:solidFill>
          </a:ln>
        </p:spPr>
      </p:pic>
      <p:pic>
        <p:nvPicPr>
          <p:cNvPr id="8" name="Picture 7">
            <a:extLst>
              <a:ext uri="{FF2B5EF4-FFF2-40B4-BE49-F238E27FC236}">
                <a16:creationId xmlns:a16="http://schemas.microsoft.com/office/drawing/2014/main" id="{C0E1F0C6-222B-972C-62CF-84F5D07A3F12}"/>
              </a:ext>
            </a:extLst>
          </p:cNvPr>
          <p:cNvPicPr>
            <a:picLocks noChangeAspect="1"/>
          </p:cNvPicPr>
          <p:nvPr/>
        </p:nvPicPr>
        <p:blipFill>
          <a:blip r:embed="rId3"/>
          <a:stretch>
            <a:fillRect/>
          </a:stretch>
        </p:blipFill>
        <p:spPr>
          <a:xfrm>
            <a:off x="7738950" y="1260367"/>
            <a:ext cx="1265009" cy="2739166"/>
          </a:xfrm>
          <a:prstGeom prst="rect">
            <a:avLst/>
          </a:prstGeom>
          <a:ln>
            <a:solidFill>
              <a:schemeClr val="accent6"/>
            </a:solidFill>
          </a:ln>
        </p:spPr>
      </p:pic>
      <p:sp>
        <p:nvSpPr>
          <p:cNvPr id="9" name="Oval 8">
            <a:extLst>
              <a:ext uri="{FF2B5EF4-FFF2-40B4-BE49-F238E27FC236}">
                <a16:creationId xmlns:a16="http://schemas.microsoft.com/office/drawing/2014/main" id="{B1220632-304B-A5AA-42B4-10DA733F974B}"/>
              </a:ext>
            </a:extLst>
          </p:cNvPr>
          <p:cNvSpPr/>
          <p:nvPr/>
        </p:nvSpPr>
        <p:spPr>
          <a:xfrm>
            <a:off x="3148428" y="3460174"/>
            <a:ext cx="205505" cy="211974"/>
          </a:xfrm>
          <a:prstGeom prst="ellipse">
            <a:avLst/>
          </a:prstGeom>
          <a:solidFill>
            <a:schemeClr val="accent2">
              <a:lumMod val="40000"/>
              <a:lumOff val="6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solidFill>
                  <a:schemeClr val="tx2"/>
                </a:solidFill>
              </a:rPr>
              <a:t>2</a:t>
            </a:r>
          </a:p>
        </p:txBody>
      </p:sp>
      <p:sp>
        <p:nvSpPr>
          <p:cNvPr id="10" name="Oval 9">
            <a:extLst>
              <a:ext uri="{FF2B5EF4-FFF2-40B4-BE49-F238E27FC236}">
                <a16:creationId xmlns:a16="http://schemas.microsoft.com/office/drawing/2014/main" id="{AFDBCFEE-4887-A143-A9F0-6EEC0C5748D6}"/>
              </a:ext>
            </a:extLst>
          </p:cNvPr>
          <p:cNvSpPr/>
          <p:nvPr/>
        </p:nvSpPr>
        <p:spPr>
          <a:xfrm>
            <a:off x="8840254" y="3006144"/>
            <a:ext cx="163705" cy="167001"/>
          </a:xfrm>
          <a:prstGeom prst="ellipse">
            <a:avLst/>
          </a:prstGeom>
          <a:solidFill>
            <a:schemeClr val="accent1">
              <a:lumMod val="20000"/>
              <a:lumOff val="8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a:solidFill>
                  <a:schemeClr val="tx2"/>
                </a:solidFill>
              </a:rPr>
              <a:t>1</a:t>
            </a:r>
          </a:p>
        </p:txBody>
      </p:sp>
      <p:sp>
        <p:nvSpPr>
          <p:cNvPr id="11" name="Oval 10">
            <a:extLst>
              <a:ext uri="{FF2B5EF4-FFF2-40B4-BE49-F238E27FC236}">
                <a16:creationId xmlns:a16="http://schemas.microsoft.com/office/drawing/2014/main" id="{8926BF2D-30B7-2106-7643-A09B4FDF0E2E}"/>
              </a:ext>
            </a:extLst>
          </p:cNvPr>
          <p:cNvSpPr/>
          <p:nvPr/>
        </p:nvSpPr>
        <p:spPr>
          <a:xfrm>
            <a:off x="7052983" y="2718983"/>
            <a:ext cx="174471" cy="188258"/>
          </a:xfrm>
          <a:prstGeom prst="ellipse">
            <a:avLst/>
          </a:prstGeom>
          <a:solidFill>
            <a:schemeClr val="accent1">
              <a:lumMod val="20000"/>
              <a:lumOff val="8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a:solidFill>
                  <a:schemeClr val="tx2"/>
                </a:solidFill>
              </a:rPr>
              <a:t>1</a:t>
            </a:r>
          </a:p>
        </p:txBody>
      </p:sp>
      <p:sp>
        <p:nvSpPr>
          <p:cNvPr id="12" name="Oval 11">
            <a:extLst>
              <a:ext uri="{FF2B5EF4-FFF2-40B4-BE49-F238E27FC236}">
                <a16:creationId xmlns:a16="http://schemas.microsoft.com/office/drawing/2014/main" id="{9A4160D1-91C3-A2BC-6B2F-D1D208A9677C}"/>
              </a:ext>
            </a:extLst>
          </p:cNvPr>
          <p:cNvSpPr/>
          <p:nvPr/>
        </p:nvSpPr>
        <p:spPr>
          <a:xfrm>
            <a:off x="3264628" y="3200283"/>
            <a:ext cx="205505" cy="211974"/>
          </a:xfrm>
          <a:prstGeom prst="ellipse">
            <a:avLst/>
          </a:prstGeom>
          <a:solidFill>
            <a:schemeClr val="accent1">
              <a:lumMod val="20000"/>
              <a:lumOff val="8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a:solidFill>
                  <a:schemeClr val="tx2"/>
                </a:solidFill>
              </a:rPr>
              <a:t>1</a:t>
            </a:r>
          </a:p>
        </p:txBody>
      </p:sp>
      <p:sp>
        <p:nvSpPr>
          <p:cNvPr id="13" name="Oval 12">
            <a:extLst>
              <a:ext uri="{FF2B5EF4-FFF2-40B4-BE49-F238E27FC236}">
                <a16:creationId xmlns:a16="http://schemas.microsoft.com/office/drawing/2014/main" id="{09243F61-DA10-7766-EE3F-31AF91C1DDA1}"/>
              </a:ext>
            </a:extLst>
          </p:cNvPr>
          <p:cNvSpPr/>
          <p:nvPr/>
        </p:nvSpPr>
        <p:spPr>
          <a:xfrm>
            <a:off x="8165949" y="1943099"/>
            <a:ext cx="177951" cy="192103"/>
          </a:xfrm>
          <a:prstGeom prst="ellipse">
            <a:avLst/>
          </a:prstGeom>
          <a:solidFill>
            <a:schemeClr val="accent2">
              <a:lumMod val="75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a:solidFill>
                  <a:schemeClr val="tx2"/>
                </a:solidFill>
              </a:rPr>
              <a:t>3</a:t>
            </a:r>
          </a:p>
        </p:txBody>
      </p:sp>
      <p:sp>
        <p:nvSpPr>
          <p:cNvPr id="14" name="Oval 13">
            <a:extLst>
              <a:ext uri="{FF2B5EF4-FFF2-40B4-BE49-F238E27FC236}">
                <a16:creationId xmlns:a16="http://schemas.microsoft.com/office/drawing/2014/main" id="{D33A698D-6F3F-34C6-3365-93CFBAF6A7C0}"/>
              </a:ext>
            </a:extLst>
          </p:cNvPr>
          <p:cNvSpPr/>
          <p:nvPr/>
        </p:nvSpPr>
        <p:spPr>
          <a:xfrm>
            <a:off x="4504765" y="2111187"/>
            <a:ext cx="169987" cy="175655"/>
          </a:xfrm>
          <a:prstGeom prst="ellipse">
            <a:avLst/>
          </a:prstGeom>
          <a:solidFill>
            <a:schemeClr val="accent2">
              <a:lumMod val="75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a:solidFill>
                  <a:schemeClr val="tx2"/>
                </a:solidFill>
              </a:rPr>
              <a:t>3</a:t>
            </a:r>
          </a:p>
        </p:txBody>
      </p:sp>
      <p:sp>
        <p:nvSpPr>
          <p:cNvPr id="15" name="Oval 14">
            <a:extLst>
              <a:ext uri="{FF2B5EF4-FFF2-40B4-BE49-F238E27FC236}">
                <a16:creationId xmlns:a16="http://schemas.microsoft.com/office/drawing/2014/main" id="{2C88DAF8-1C81-AC7F-3EE2-2684E08C00BC}"/>
              </a:ext>
            </a:extLst>
          </p:cNvPr>
          <p:cNvSpPr/>
          <p:nvPr/>
        </p:nvSpPr>
        <p:spPr>
          <a:xfrm>
            <a:off x="3148427" y="3720065"/>
            <a:ext cx="205505" cy="211974"/>
          </a:xfrm>
          <a:prstGeom prst="ellipse">
            <a:avLst/>
          </a:prstGeom>
          <a:solidFill>
            <a:schemeClr val="accent2">
              <a:lumMod val="75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solidFill>
                  <a:schemeClr val="tx2"/>
                </a:solidFill>
              </a:rPr>
              <a:t>3</a:t>
            </a:r>
          </a:p>
        </p:txBody>
      </p:sp>
      <p:sp>
        <p:nvSpPr>
          <p:cNvPr id="16" name="Oval 15">
            <a:extLst>
              <a:ext uri="{FF2B5EF4-FFF2-40B4-BE49-F238E27FC236}">
                <a16:creationId xmlns:a16="http://schemas.microsoft.com/office/drawing/2014/main" id="{95546565-C901-4762-7EB9-431793315D48}"/>
              </a:ext>
            </a:extLst>
          </p:cNvPr>
          <p:cNvSpPr/>
          <p:nvPr/>
        </p:nvSpPr>
        <p:spPr>
          <a:xfrm>
            <a:off x="7059366" y="1869291"/>
            <a:ext cx="174471" cy="188258"/>
          </a:xfrm>
          <a:prstGeom prst="ellipse">
            <a:avLst/>
          </a:prstGeom>
          <a:solidFill>
            <a:schemeClr val="accent2">
              <a:lumMod val="40000"/>
              <a:lumOff val="6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a:solidFill>
                  <a:schemeClr val="tx2"/>
                </a:solidFill>
              </a:rPr>
              <a:t>2</a:t>
            </a:r>
          </a:p>
        </p:txBody>
      </p:sp>
      <p:sp>
        <p:nvSpPr>
          <p:cNvPr id="18" name="Oval 17">
            <a:extLst>
              <a:ext uri="{FF2B5EF4-FFF2-40B4-BE49-F238E27FC236}">
                <a16:creationId xmlns:a16="http://schemas.microsoft.com/office/drawing/2014/main" id="{7F395CE6-885D-5F76-1C8C-9575E61032C2}"/>
              </a:ext>
            </a:extLst>
          </p:cNvPr>
          <p:cNvSpPr/>
          <p:nvPr/>
        </p:nvSpPr>
        <p:spPr>
          <a:xfrm>
            <a:off x="5277093" y="2252512"/>
            <a:ext cx="174471" cy="175656"/>
          </a:xfrm>
          <a:prstGeom prst="ellipse">
            <a:avLst/>
          </a:prstGeom>
          <a:solidFill>
            <a:srgbClr val="F7F6BC"/>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a:solidFill>
                  <a:schemeClr val="tx2"/>
                </a:solidFill>
              </a:rPr>
              <a:t>5</a:t>
            </a:r>
          </a:p>
        </p:txBody>
      </p:sp>
      <p:sp>
        <p:nvSpPr>
          <p:cNvPr id="20" name="Oval 19">
            <a:extLst>
              <a:ext uri="{FF2B5EF4-FFF2-40B4-BE49-F238E27FC236}">
                <a16:creationId xmlns:a16="http://schemas.microsoft.com/office/drawing/2014/main" id="{0EB7583C-8E14-4F62-32FE-80BA13F2C0DE}"/>
              </a:ext>
            </a:extLst>
          </p:cNvPr>
          <p:cNvSpPr/>
          <p:nvPr/>
        </p:nvSpPr>
        <p:spPr>
          <a:xfrm>
            <a:off x="7078891" y="2111670"/>
            <a:ext cx="174471" cy="188258"/>
          </a:xfrm>
          <a:prstGeom prst="ellipse">
            <a:avLst/>
          </a:prstGeom>
          <a:solidFill>
            <a:schemeClr val="accent3">
              <a:lumMod val="75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a:solidFill>
                  <a:schemeClr val="tx2"/>
                </a:solidFill>
              </a:rPr>
              <a:t>4</a:t>
            </a:r>
          </a:p>
        </p:txBody>
      </p:sp>
      <p:sp>
        <p:nvSpPr>
          <p:cNvPr id="21" name="Oval 20">
            <a:extLst>
              <a:ext uri="{FF2B5EF4-FFF2-40B4-BE49-F238E27FC236}">
                <a16:creationId xmlns:a16="http://schemas.microsoft.com/office/drawing/2014/main" id="{A1185AED-C1C4-0FD5-3F0F-54909C8090E4}"/>
              </a:ext>
            </a:extLst>
          </p:cNvPr>
          <p:cNvSpPr/>
          <p:nvPr/>
        </p:nvSpPr>
        <p:spPr>
          <a:xfrm>
            <a:off x="3594810" y="3932039"/>
            <a:ext cx="205505" cy="211974"/>
          </a:xfrm>
          <a:prstGeom prst="ellipse">
            <a:avLst/>
          </a:prstGeom>
          <a:solidFill>
            <a:schemeClr val="accent3">
              <a:lumMod val="75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solidFill>
                  <a:schemeClr val="tx2"/>
                </a:solidFill>
              </a:rPr>
              <a:t>4</a:t>
            </a:r>
          </a:p>
        </p:txBody>
      </p:sp>
    </p:spTree>
    <p:extLst>
      <p:ext uri="{BB962C8B-B14F-4D97-AF65-F5344CB8AC3E}">
        <p14:creationId xmlns:p14="http://schemas.microsoft.com/office/powerpoint/2010/main" val="36073688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EDCD22A-C3CA-914B-0383-92FD7920D86C}"/>
              </a:ext>
            </a:extLst>
          </p:cNvPr>
          <p:cNvSpPr>
            <a:spLocks noGrp="1"/>
          </p:cNvSpPr>
          <p:nvPr>
            <p:ph type="body" sz="quarter" idx="10"/>
          </p:nvPr>
        </p:nvSpPr>
        <p:spPr/>
        <p:txBody>
          <a:bodyPr lIns="91440" tIns="45720" rIns="91440" bIns="45720" anchor="t"/>
          <a:lstStyle/>
          <a:p>
            <a:r>
              <a:rPr lang="en-US" sz="3700" dirty="0">
                <a:latin typeface="Verdana"/>
                <a:ea typeface="Verdana"/>
              </a:rPr>
              <a:t>All Scheduled Transfers Page</a:t>
            </a:r>
          </a:p>
        </p:txBody>
      </p:sp>
    </p:spTree>
    <p:extLst>
      <p:ext uri="{BB962C8B-B14F-4D97-AF65-F5344CB8AC3E}">
        <p14:creationId xmlns:p14="http://schemas.microsoft.com/office/powerpoint/2010/main" val="42918035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14D0E-DFB9-B9F5-CDCC-656F4992D3EB}"/>
              </a:ext>
            </a:extLst>
          </p:cNvPr>
          <p:cNvSpPr>
            <a:spLocks noGrp="1"/>
          </p:cNvSpPr>
          <p:nvPr>
            <p:ph type="title"/>
          </p:nvPr>
        </p:nvSpPr>
        <p:spPr/>
        <p:txBody>
          <a:bodyPr/>
          <a:lstStyle/>
          <a:p>
            <a:r>
              <a:rPr lang="en-US" dirty="0">
                <a:solidFill>
                  <a:schemeClr val="accent6"/>
                </a:solidFill>
              </a:rPr>
              <a:t>All Scheduled Transfers</a:t>
            </a:r>
          </a:p>
        </p:txBody>
      </p:sp>
      <p:sp>
        <p:nvSpPr>
          <p:cNvPr id="3" name="Text Placeholder 2">
            <a:extLst>
              <a:ext uri="{FF2B5EF4-FFF2-40B4-BE49-F238E27FC236}">
                <a16:creationId xmlns:a16="http://schemas.microsoft.com/office/drawing/2014/main" id="{55E8D7B8-65D4-DC19-1F6B-4B1E878E188E}"/>
              </a:ext>
            </a:extLst>
          </p:cNvPr>
          <p:cNvSpPr>
            <a:spLocks noGrp="1"/>
          </p:cNvSpPr>
          <p:nvPr>
            <p:ph type="body" sz="quarter" idx="12"/>
          </p:nvPr>
        </p:nvSpPr>
        <p:spPr>
          <a:xfrm>
            <a:off x="343433" y="753036"/>
            <a:ext cx="8441475" cy="3841592"/>
          </a:xfrm>
        </p:spPr>
        <p:txBody>
          <a:bodyPr/>
          <a:lstStyle/>
          <a:p>
            <a:r>
              <a:rPr lang="en-US" b="1" dirty="0">
                <a:solidFill>
                  <a:schemeClr val="accent6"/>
                </a:solidFill>
              </a:rPr>
              <a:t>Goal: </a:t>
            </a:r>
            <a:r>
              <a:rPr lang="en-US" dirty="0">
                <a:solidFill>
                  <a:schemeClr val="accent6"/>
                </a:solidFill>
              </a:rPr>
              <a:t>End investors will be able to see all their scheduled transfers on the Scheduled page</a:t>
            </a:r>
          </a:p>
          <a:p>
            <a:r>
              <a:rPr lang="en-US" dirty="0">
                <a:solidFill>
                  <a:schemeClr val="accent6"/>
                </a:solidFill>
              </a:rPr>
              <a:t>Users can:</a:t>
            </a:r>
          </a:p>
          <a:p>
            <a:pPr lvl="1"/>
            <a:r>
              <a:rPr lang="en-US" dirty="0">
                <a:solidFill>
                  <a:schemeClr val="accent6"/>
                </a:solidFill>
              </a:rPr>
              <a:t>View more details about each scheduled transfer</a:t>
            </a:r>
          </a:p>
          <a:p>
            <a:pPr lvl="1"/>
            <a:r>
              <a:rPr lang="en-US" dirty="0">
                <a:solidFill>
                  <a:schemeClr val="accent6"/>
                </a:solidFill>
              </a:rPr>
              <a:t>Delete scheduled contributions to their RIA accounts</a:t>
            </a:r>
          </a:p>
          <a:p>
            <a:pPr lvl="1"/>
            <a:r>
              <a:rPr lang="en-US" dirty="0">
                <a:solidFill>
                  <a:schemeClr val="accent6"/>
                </a:solidFill>
              </a:rPr>
              <a:t>Search through schedule transfers (app)</a:t>
            </a:r>
          </a:p>
          <a:p>
            <a:pPr lvl="1"/>
            <a:r>
              <a:rPr lang="en-US" dirty="0">
                <a:solidFill>
                  <a:schemeClr val="accent6"/>
                </a:solidFill>
              </a:rPr>
              <a:t>Filter through activities (web)</a:t>
            </a:r>
          </a:p>
          <a:p>
            <a:pPr lvl="1"/>
            <a:r>
              <a:rPr lang="en-US" dirty="0">
                <a:solidFill>
                  <a:schemeClr val="accent6"/>
                </a:solidFill>
              </a:rPr>
              <a:t>Set up a new transfer (web)</a:t>
            </a:r>
          </a:p>
          <a:p>
            <a:endParaRPr lang="en-US" dirty="0"/>
          </a:p>
        </p:txBody>
      </p:sp>
      <p:pic>
        <p:nvPicPr>
          <p:cNvPr id="6" name="Picture 5">
            <a:extLst>
              <a:ext uri="{FF2B5EF4-FFF2-40B4-BE49-F238E27FC236}">
                <a16:creationId xmlns:a16="http://schemas.microsoft.com/office/drawing/2014/main" id="{915DBA63-25EB-8CC0-2546-D5319CA3C9EC}"/>
              </a:ext>
            </a:extLst>
          </p:cNvPr>
          <p:cNvPicPr>
            <a:picLocks noChangeAspect="1"/>
          </p:cNvPicPr>
          <p:nvPr/>
        </p:nvPicPr>
        <p:blipFill>
          <a:blip r:embed="rId2"/>
          <a:stretch>
            <a:fillRect/>
          </a:stretch>
        </p:blipFill>
        <p:spPr>
          <a:xfrm>
            <a:off x="5415361" y="2310168"/>
            <a:ext cx="1182398" cy="2560287"/>
          </a:xfrm>
          <a:prstGeom prst="rect">
            <a:avLst/>
          </a:prstGeom>
          <a:ln>
            <a:solidFill>
              <a:schemeClr val="accent6"/>
            </a:solidFill>
          </a:ln>
        </p:spPr>
      </p:pic>
      <p:pic>
        <p:nvPicPr>
          <p:cNvPr id="10" name="Picture 9">
            <a:extLst>
              <a:ext uri="{FF2B5EF4-FFF2-40B4-BE49-F238E27FC236}">
                <a16:creationId xmlns:a16="http://schemas.microsoft.com/office/drawing/2014/main" id="{C2474948-7BCF-798F-55E3-418D0F1F7244}"/>
              </a:ext>
            </a:extLst>
          </p:cNvPr>
          <p:cNvPicPr>
            <a:picLocks noChangeAspect="1"/>
          </p:cNvPicPr>
          <p:nvPr/>
        </p:nvPicPr>
        <p:blipFill>
          <a:blip r:embed="rId3"/>
          <a:stretch>
            <a:fillRect/>
          </a:stretch>
        </p:blipFill>
        <p:spPr>
          <a:xfrm>
            <a:off x="6650492" y="2300710"/>
            <a:ext cx="1182398" cy="2569745"/>
          </a:xfrm>
          <a:prstGeom prst="rect">
            <a:avLst/>
          </a:prstGeom>
          <a:ln>
            <a:solidFill>
              <a:schemeClr val="accent6"/>
            </a:solidFill>
          </a:ln>
        </p:spPr>
      </p:pic>
      <p:pic>
        <p:nvPicPr>
          <p:cNvPr id="12" name="Picture 11">
            <a:extLst>
              <a:ext uri="{FF2B5EF4-FFF2-40B4-BE49-F238E27FC236}">
                <a16:creationId xmlns:a16="http://schemas.microsoft.com/office/drawing/2014/main" id="{3FAA0225-5D5C-6E0C-5979-431F0EFD6649}"/>
              </a:ext>
            </a:extLst>
          </p:cNvPr>
          <p:cNvPicPr>
            <a:picLocks noChangeAspect="1"/>
          </p:cNvPicPr>
          <p:nvPr/>
        </p:nvPicPr>
        <p:blipFill>
          <a:blip r:embed="rId4"/>
          <a:stretch>
            <a:fillRect/>
          </a:stretch>
        </p:blipFill>
        <p:spPr>
          <a:xfrm>
            <a:off x="545170" y="2580380"/>
            <a:ext cx="4624917" cy="2280617"/>
          </a:xfrm>
          <a:prstGeom prst="rect">
            <a:avLst/>
          </a:prstGeom>
          <a:ln>
            <a:solidFill>
              <a:schemeClr val="accent6"/>
            </a:solidFill>
          </a:ln>
        </p:spPr>
      </p:pic>
      <p:sp>
        <p:nvSpPr>
          <p:cNvPr id="14" name="Oval 13">
            <a:extLst>
              <a:ext uri="{FF2B5EF4-FFF2-40B4-BE49-F238E27FC236}">
                <a16:creationId xmlns:a16="http://schemas.microsoft.com/office/drawing/2014/main" id="{8E1C8B48-B310-4CA5-AF97-D251D3E5991F}"/>
              </a:ext>
            </a:extLst>
          </p:cNvPr>
          <p:cNvSpPr/>
          <p:nvPr/>
        </p:nvSpPr>
        <p:spPr>
          <a:xfrm>
            <a:off x="882340" y="3585582"/>
            <a:ext cx="205505" cy="211974"/>
          </a:xfrm>
          <a:prstGeom prst="ellipse">
            <a:avLst/>
          </a:prstGeom>
          <a:solidFill>
            <a:schemeClr val="accent3">
              <a:lumMod val="75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a:solidFill>
                  <a:schemeClr val="tx2"/>
                </a:solidFill>
              </a:rPr>
              <a:t>4</a:t>
            </a:r>
          </a:p>
        </p:txBody>
      </p:sp>
      <p:sp>
        <p:nvSpPr>
          <p:cNvPr id="15" name="Oval 14">
            <a:extLst>
              <a:ext uri="{FF2B5EF4-FFF2-40B4-BE49-F238E27FC236}">
                <a16:creationId xmlns:a16="http://schemas.microsoft.com/office/drawing/2014/main" id="{C3B933C8-3273-E555-81D2-06AA5B2EB3E4}"/>
              </a:ext>
            </a:extLst>
          </p:cNvPr>
          <p:cNvSpPr/>
          <p:nvPr/>
        </p:nvSpPr>
        <p:spPr>
          <a:xfrm>
            <a:off x="6364504" y="2920953"/>
            <a:ext cx="186893" cy="191971"/>
          </a:xfrm>
          <a:prstGeom prst="ellipse">
            <a:avLst/>
          </a:prstGeom>
          <a:solidFill>
            <a:schemeClr val="accent2">
              <a:lumMod val="75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a:solidFill>
                  <a:schemeClr val="tx2"/>
                </a:solidFill>
              </a:rPr>
              <a:t>3</a:t>
            </a:r>
          </a:p>
        </p:txBody>
      </p:sp>
      <p:sp>
        <p:nvSpPr>
          <p:cNvPr id="16" name="Oval 15">
            <a:extLst>
              <a:ext uri="{FF2B5EF4-FFF2-40B4-BE49-F238E27FC236}">
                <a16:creationId xmlns:a16="http://schemas.microsoft.com/office/drawing/2014/main" id="{B3251FA3-68AB-F4BA-DFA0-92A4BEC884D7}"/>
              </a:ext>
            </a:extLst>
          </p:cNvPr>
          <p:cNvSpPr/>
          <p:nvPr/>
        </p:nvSpPr>
        <p:spPr>
          <a:xfrm>
            <a:off x="7533445" y="4213368"/>
            <a:ext cx="205505" cy="211974"/>
          </a:xfrm>
          <a:prstGeom prst="ellipse">
            <a:avLst/>
          </a:prstGeom>
          <a:solidFill>
            <a:schemeClr val="accent2">
              <a:lumMod val="40000"/>
              <a:lumOff val="6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a:solidFill>
                  <a:schemeClr val="tx2"/>
                </a:solidFill>
              </a:rPr>
              <a:t>2</a:t>
            </a:r>
          </a:p>
        </p:txBody>
      </p:sp>
      <p:sp>
        <p:nvSpPr>
          <p:cNvPr id="20" name="Oval 19">
            <a:extLst>
              <a:ext uri="{FF2B5EF4-FFF2-40B4-BE49-F238E27FC236}">
                <a16:creationId xmlns:a16="http://schemas.microsoft.com/office/drawing/2014/main" id="{E34E6CF0-3510-2237-7667-9D831D9F25D3}"/>
              </a:ext>
            </a:extLst>
          </p:cNvPr>
          <p:cNvSpPr/>
          <p:nvPr/>
        </p:nvSpPr>
        <p:spPr>
          <a:xfrm>
            <a:off x="3602725" y="1992581"/>
            <a:ext cx="205505" cy="211974"/>
          </a:xfrm>
          <a:prstGeom prst="ellipse">
            <a:avLst/>
          </a:prstGeom>
          <a:solidFill>
            <a:schemeClr val="accent3">
              <a:lumMod val="75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a:solidFill>
                  <a:schemeClr val="tx2"/>
                </a:solidFill>
              </a:rPr>
              <a:t>4</a:t>
            </a:r>
          </a:p>
        </p:txBody>
      </p:sp>
      <p:sp>
        <p:nvSpPr>
          <p:cNvPr id="21" name="Oval 20">
            <a:extLst>
              <a:ext uri="{FF2B5EF4-FFF2-40B4-BE49-F238E27FC236}">
                <a16:creationId xmlns:a16="http://schemas.microsoft.com/office/drawing/2014/main" id="{C95B4926-6526-93FC-D836-BBA6790510DB}"/>
              </a:ext>
            </a:extLst>
          </p:cNvPr>
          <p:cNvSpPr/>
          <p:nvPr/>
        </p:nvSpPr>
        <p:spPr>
          <a:xfrm>
            <a:off x="4543350" y="1780607"/>
            <a:ext cx="205505" cy="211974"/>
          </a:xfrm>
          <a:prstGeom prst="ellipse">
            <a:avLst/>
          </a:prstGeom>
          <a:solidFill>
            <a:schemeClr val="accent2">
              <a:lumMod val="75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a:solidFill>
                  <a:schemeClr val="tx2"/>
                </a:solidFill>
              </a:rPr>
              <a:t>3</a:t>
            </a:r>
          </a:p>
        </p:txBody>
      </p:sp>
      <p:sp>
        <p:nvSpPr>
          <p:cNvPr id="22" name="Oval 21">
            <a:extLst>
              <a:ext uri="{FF2B5EF4-FFF2-40B4-BE49-F238E27FC236}">
                <a16:creationId xmlns:a16="http://schemas.microsoft.com/office/drawing/2014/main" id="{C141A894-5EC4-46E8-83CF-990DC9D820F1}"/>
              </a:ext>
            </a:extLst>
          </p:cNvPr>
          <p:cNvSpPr/>
          <p:nvPr/>
        </p:nvSpPr>
        <p:spPr>
          <a:xfrm>
            <a:off x="5559607" y="1547978"/>
            <a:ext cx="205505" cy="211974"/>
          </a:xfrm>
          <a:prstGeom prst="ellipse">
            <a:avLst/>
          </a:prstGeom>
          <a:solidFill>
            <a:schemeClr val="accent2">
              <a:lumMod val="40000"/>
              <a:lumOff val="6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solidFill>
                  <a:schemeClr val="tx2"/>
                </a:solidFill>
              </a:rPr>
              <a:t>2</a:t>
            </a:r>
          </a:p>
        </p:txBody>
      </p:sp>
      <p:sp>
        <p:nvSpPr>
          <p:cNvPr id="23" name="Oval 22">
            <a:extLst>
              <a:ext uri="{FF2B5EF4-FFF2-40B4-BE49-F238E27FC236}">
                <a16:creationId xmlns:a16="http://schemas.microsoft.com/office/drawing/2014/main" id="{29B8F6AA-7B2F-601E-78EF-9598475621D3}"/>
              </a:ext>
            </a:extLst>
          </p:cNvPr>
          <p:cNvSpPr/>
          <p:nvPr/>
        </p:nvSpPr>
        <p:spPr>
          <a:xfrm>
            <a:off x="5250200" y="1290298"/>
            <a:ext cx="205505" cy="211974"/>
          </a:xfrm>
          <a:prstGeom prst="ellipse">
            <a:avLst/>
          </a:prstGeom>
          <a:solidFill>
            <a:schemeClr val="accent1">
              <a:lumMod val="20000"/>
              <a:lumOff val="8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solidFill>
                  <a:schemeClr val="tx2"/>
                </a:solidFill>
              </a:rPr>
              <a:t>1</a:t>
            </a:r>
          </a:p>
        </p:txBody>
      </p:sp>
      <p:sp>
        <p:nvSpPr>
          <p:cNvPr id="5" name="Oval 4">
            <a:extLst>
              <a:ext uri="{FF2B5EF4-FFF2-40B4-BE49-F238E27FC236}">
                <a16:creationId xmlns:a16="http://schemas.microsoft.com/office/drawing/2014/main" id="{DB475FFF-46BB-0894-E1D1-2AA1ADB09039}"/>
              </a:ext>
            </a:extLst>
          </p:cNvPr>
          <p:cNvSpPr/>
          <p:nvPr/>
        </p:nvSpPr>
        <p:spPr>
          <a:xfrm>
            <a:off x="5968030" y="3173776"/>
            <a:ext cx="205505" cy="211974"/>
          </a:xfrm>
          <a:prstGeom prst="ellipse">
            <a:avLst/>
          </a:prstGeom>
          <a:solidFill>
            <a:schemeClr val="accent1">
              <a:lumMod val="20000"/>
              <a:lumOff val="8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a:solidFill>
                  <a:schemeClr val="tx2"/>
                </a:solidFill>
              </a:rPr>
              <a:t>1</a:t>
            </a:r>
          </a:p>
        </p:txBody>
      </p:sp>
      <p:sp>
        <p:nvSpPr>
          <p:cNvPr id="8" name="Oval 7">
            <a:extLst>
              <a:ext uri="{FF2B5EF4-FFF2-40B4-BE49-F238E27FC236}">
                <a16:creationId xmlns:a16="http://schemas.microsoft.com/office/drawing/2014/main" id="{FFDC6913-93C6-D974-8191-C39806A6C7E4}"/>
              </a:ext>
            </a:extLst>
          </p:cNvPr>
          <p:cNvSpPr/>
          <p:nvPr/>
        </p:nvSpPr>
        <p:spPr>
          <a:xfrm>
            <a:off x="882341" y="3931124"/>
            <a:ext cx="205505" cy="211974"/>
          </a:xfrm>
          <a:prstGeom prst="ellipse">
            <a:avLst/>
          </a:prstGeom>
          <a:solidFill>
            <a:schemeClr val="accent1">
              <a:lumMod val="20000"/>
              <a:lumOff val="8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a:solidFill>
                  <a:schemeClr val="tx2"/>
                </a:solidFill>
              </a:rPr>
              <a:t>1</a:t>
            </a:r>
          </a:p>
        </p:txBody>
      </p:sp>
      <p:sp>
        <p:nvSpPr>
          <p:cNvPr id="9" name="Oval 8">
            <a:extLst>
              <a:ext uri="{FF2B5EF4-FFF2-40B4-BE49-F238E27FC236}">
                <a16:creationId xmlns:a16="http://schemas.microsoft.com/office/drawing/2014/main" id="{4EAB24BC-289A-7C6B-09AE-FB7AB12B87CA}"/>
              </a:ext>
            </a:extLst>
          </p:cNvPr>
          <p:cNvSpPr/>
          <p:nvPr/>
        </p:nvSpPr>
        <p:spPr>
          <a:xfrm>
            <a:off x="3499972" y="2286480"/>
            <a:ext cx="205505" cy="211974"/>
          </a:xfrm>
          <a:prstGeom prst="ellipse">
            <a:avLst/>
          </a:prstGeom>
          <a:solidFill>
            <a:srgbClr val="F7F6BC"/>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a:solidFill>
                  <a:schemeClr val="tx2"/>
                </a:solidFill>
              </a:rPr>
              <a:t>5</a:t>
            </a:r>
          </a:p>
        </p:txBody>
      </p:sp>
      <p:sp>
        <p:nvSpPr>
          <p:cNvPr id="11" name="Oval 10">
            <a:extLst>
              <a:ext uri="{FF2B5EF4-FFF2-40B4-BE49-F238E27FC236}">
                <a16:creationId xmlns:a16="http://schemas.microsoft.com/office/drawing/2014/main" id="{5AEECD4E-D725-B96B-1830-0B67081782EA}"/>
              </a:ext>
            </a:extLst>
          </p:cNvPr>
          <p:cNvSpPr/>
          <p:nvPr/>
        </p:nvSpPr>
        <p:spPr>
          <a:xfrm>
            <a:off x="4564170" y="3931124"/>
            <a:ext cx="205505" cy="211974"/>
          </a:xfrm>
          <a:prstGeom prst="ellipse">
            <a:avLst/>
          </a:prstGeom>
          <a:solidFill>
            <a:schemeClr val="accent2">
              <a:lumMod val="40000"/>
              <a:lumOff val="6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a:solidFill>
                  <a:schemeClr val="tx2"/>
                </a:solidFill>
              </a:rPr>
              <a:t>2</a:t>
            </a:r>
          </a:p>
        </p:txBody>
      </p:sp>
      <p:sp>
        <p:nvSpPr>
          <p:cNvPr id="24" name="Oval 23">
            <a:extLst>
              <a:ext uri="{FF2B5EF4-FFF2-40B4-BE49-F238E27FC236}">
                <a16:creationId xmlns:a16="http://schemas.microsoft.com/office/drawing/2014/main" id="{7AB1FED7-52CB-A99E-EF79-441446AA64EE}"/>
              </a:ext>
            </a:extLst>
          </p:cNvPr>
          <p:cNvSpPr/>
          <p:nvPr/>
        </p:nvSpPr>
        <p:spPr>
          <a:xfrm>
            <a:off x="3123735" y="4488641"/>
            <a:ext cx="205505" cy="211974"/>
          </a:xfrm>
          <a:prstGeom prst="ellipse">
            <a:avLst/>
          </a:prstGeom>
          <a:solidFill>
            <a:srgbClr val="F7F6BC"/>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a:solidFill>
                  <a:schemeClr val="tx2"/>
                </a:solidFill>
              </a:rPr>
              <a:t>5</a:t>
            </a:r>
          </a:p>
        </p:txBody>
      </p:sp>
    </p:spTree>
    <p:extLst>
      <p:ext uri="{BB962C8B-B14F-4D97-AF65-F5344CB8AC3E}">
        <p14:creationId xmlns:p14="http://schemas.microsoft.com/office/powerpoint/2010/main" val="2703413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EDCD22A-C3CA-914B-0383-92FD7920D86C}"/>
              </a:ext>
            </a:extLst>
          </p:cNvPr>
          <p:cNvSpPr>
            <a:spLocks noGrp="1"/>
          </p:cNvSpPr>
          <p:nvPr>
            <p:ph type="body" sz="quarter" idx="10"/>
          </p:nvPr>
        </p:nvSpPr>
        <p:spPr/>
        <p:txBody>
          <a:bodyPr lIns="91440" tIns="45720" rIns="91440" bIns="45720" anchor="t"/>
          <a:lstStyle/>
          <a:p>
            <a:r>
              <a:rPr lang="en-US" sz="3700" dirty="0">
                <a:latin typeface="Verdana"/>
                <a:ea typeface="Verdana"/>
              </a:rPr>
              <a:t>Statements and Documents Page</a:t>
            </a:r>
          </a:p>
        </p:txBody>
      </p:sp>
    </p:spTree>
    <p:extLst>
      <p:ext uri="{BB962C8B-B14F-4D97-AF65-F5344CB8AC3E}">
        <p14:creationId xmlns:p14="http://schemas.microsoft.com/office/powerpoint/2010/main" val="2455498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3A8DC4-5FC2-E0B1-82F9-7AA6CC519F9E}"/>
              </a:ext>
            </a:extLst>
          </p:cNvPr>
          <p:cNvSpPr>
            <a:spLocks noGrp="1"/>
          </p:cNvSpPr>
          <p:nvPr>
            <p:ph type="title"/>
          </p:nvPr>
        </p:nvSpPr>
        <p:spPr/>
        <p:txBody>
          <a:bodyPr/>
          <a:lstStyle/>
          <a:p>
            <a:r>
              <a:rPr lang="en-US" dirty="0">
                <a:solidFill>
                  <a:schemeClr val="accent6"/>
                </a:solidFill>
              </a:rPr>
              <a:t>Getting Started</a:t>
            </a:r>
            <a:br>
              <a:rPr lang="en-US" dirty="0"/>
            </a:br>
            <a:endParaRPr lang="en-US" dirty="0"/>
          </a:p>
        </p:txBody>
      </p:sp>
      <p:sp>
        <p:nvSpPr>
          <p:cNvPr id="3" name="Text Placeholder 2">
            <a:extLst>
              <a:ext uri="{FF2B5EF4-FFF2-40B4-BE49-F238E27FC236}">
                <a16:creationId xmlns:a16="http://schemas.microsoft.com/office/drawing/2014/main" id="{6E84AA8C-FA5A-6833-962F-8377F783ABDA}"/>
              </a:ext>
            </a:extLst>
          </p:cNvPr>
          <p:cNvSpPr>
            <a:spLocks noGrp="1"/>
          </p:cNvSpPr>
          <p:nvPr>
            <p:ph type="body" sz="quarter" idx="12"/>
          </p:nvPr>
        </p:nvSpPr>
        <p:spPr>
          <a:xfrm>
            <a:off x="343433" y="701750"/>
            <a:ext cx="8441475" cy="3892878"/>
          </a:xfrm>
        </p:spPr>
        <p:txBody>
          <a:bodyPr/>
          <a:lstStyle/>
          <a:p>
            <a:r>
              <a:rPr lang="en-US" dirty="0">
                <a:solidFill>
                  <a:schemeClr val="accent6"/>
                </a:solidFill>
              </a:rPr>
              <a:t>End investors input their personal information to begin the registration process</a:t>
            </a:r>
          </a:p>
          <a:p>
            <a:pPr lvl="1"/>
            <a:r>
              <a:rPr lang="en-US" sz="1400" dirty="0">
                <a:solidFill>
                  <a:schemeClr val="accent6"/>
                </a:solidFill>
              </a:rPr>
              <a:t>If the investor submits their information and it is not on file, they will be asked to contact their advisor</a:t>
            </a:r>
          </a:p>
          <a:p>
            <a:pPr lvl="1"/>
            <a:r>
              <a:rPr lang="en-US" sz="1400" dirty="0">
                <a:solidFill>
                  <a:schemeClr val="accent6"/>
                </a:solidFill>
              </a:rPr>
              <a:t>If the investor has previously registered for ACP, they will be prompted to sign into their account</a:t>
            </a:r>
          </a:p>
          <a:p>
            <a:pPr lvl="1"/>
            <a:endParaRPr lang="en-US" sz="1400" dirty="0"/>
          </a:p>
          <a:p>
            <a:pPr lvl="1"/>
            <a:endParaRPr lang="en-US" dirty="0"/>
          </a:p>
        </p:txBody>
      </p:sp>
      <p:pic>
        <p:nvPicPr>
          <p:cNvPr id="10" name="Picture 9">
            <a:extLst>
              <a:ext uri="{FF2B5EF4-FFF2-40B4-BE49-F238E27FC236}">
                <a16:creationId xmlns:a16="http://schemas.microsoft.com/office/drawing/2014/main" id="{B1D0DA6F-1A07-A50D-8A3B-3B2A8914F280}"/>
              </a:ext>
            </a:extLst>
          </p:cNvPr>
          <p:cNvPicPr>
            <a:picLocks noChangeAspect="1"/>
          </p:cNvPicPr>
          <p:nvPr/>
        </p:nvPicPr>
        <p:blipFill>
          <a:blip r:embed="rId2"/>
          <a:stretch>
            <a:fillRect/>
          </a:stretch>
        </p:blipFill>
        <p:spPr>
          <a:xfrm>
            <a:off x="798227" y="1942213"/>
            <a:ext cx="3416922" cy="3099691"/>
          </a:xfrm>
          <a:prstGeom prst="rect">
            <a:avLst/>
          </a:prstGeom>
        </p:spPr>
      </p:pic>
      <p:pic>
        <p:nvPicPr>
          <p:cNvPr id="11" name="Picture 10">
            <a:extLst>
              <a:ext uri="{FF2B5EF4-FFF2-40B4-BE49-F238E27FC236}">
                <a16:creationId xmlns:a16="http://schemas.microsoft.com/office/drawing/2014/main" id="{85B6F74E-DA47-2AE8-7C99-DBBE08A4BC62}"/>
              </a:ext>
            </a:extLst>
          </p:cNvPr>
          <p:cNvPicPr>
            <a:picLocks noChangeAspect="1"/>
          </p:cNvPicPr>
          <p:nvPr/>
        </p:nvPicPr>
        <p:blipFill>
          <a:blip r:embed="rId3"/>
          <a:stretch>
            <a:fillRect/>
          </a:stretch>
        </p:blipFill>
        <p:spPr>
          <a:xfrm>
            <a:off x="4244681" y="1942213"/>
            <a:ext cx="1151821" cy="3099691"/>
          </a:xfrm>
          <a:prstGeom prst="rect">
            <a:avLst/>
          </a:prstGeom>
        </p:spPr>
      </p:pic>
      <p:pic>
        <p:nvPicPr>
          <p:cNvPr id="13" name="Picture 12">
            <a:extLst>
              <a:ext uri="{FF2B5EF4-FFF2-40B4-BE49-F238E27FC236}">
                <a16:creationId xmlns:a16="http://schemas.microsoft.com/office/drawing/2014/main" id="{56054AF9-1396-90EB-4DEE-2B8D3406D5F7}"/>
              </a:ext>
            </a:extLst>
          </p:cNvPr>
          <p:cNvPicPr>
            <a:picLocks noChangeAspect="1"/>
          </p:cNvPicPr>
          <p:nvPr/>
        </p:nvPicPr>
        <p:blipFill>
          <a:blip r:embed="rId4"/>
          <a:stretch>
            <a:fillRect/>
          </a:stretch>
        </p:blipFill>
        <p:spPr>
          <a:xfrm>
            <a:off x="6518892" y="1995917"/>
            <a:ext cx="1930448" cy="1262047"/>
          </a:xfrm>
          <a:prstGeom prst="rect">
            <a:avLst/>
          </a:prstGeom>
        </p:spPr>
      </p:pic>
      <p:pic>
        <p:nvPicPr>
          <p:cNvPr id="15" name="Picture 14">
            <a:extLst>
              <a:ext uri="{FF2B5EF4-FFF2-40B4-BE49-F238E27FC236}">
                <a16:creationId xmlns:a16="http://schemas.microsoft.com/office/drawing/2014/main" id="{E54C3F37-597E-8086-E958-BCE227EABF23}"/>
              </a:ext>
            </a:extLst>
          </p:cNvPr>
          <p:cNvPicPr>
            <a:picLocks noChangeAspect="1"/>
          </p:cNvPicPr>
          <p:nvPr/>
        </p:nvPicPr>
        <p:blipFill>
          <a:blip r:embed="rId5"/>
          <a:stretch>
            <a:fillRect/>
          </a:stretch>
        </p:blipFill>
        <p:spPr>
          <a:xfrm>
            <a:off x="6518892" y="3535861"/>
            <a:ext cx="1930448" cy="1200865"/>
          </a:xfrm>
          <a:prstGeom prst="rect">
            <a:avLst/>
          </a:prstGeom>
        </p:spPr>
      </p:pic>
      <p:cxnSp>
        <p:nvCxnSpPr>
          <p:cNvPr id="19" name="Straight Arrow Connector 18">
            <a:extLst>
              <a:ext uri="{FF2B5EF4-FFF2-40B4-BE49-F238E27FC236}">
                <a16:creationId xmlns:a16="http://schemas.microsoft.com/office/drawing/2014/main" id="{36BD42F2-247A-4412-125D-74EFBC93C666}"/>
              </a:ext>
            </a:extLst>
          </p:cNvPr>
          <p:cNvCxnSpPr>
            <a:cxnSpLocks/>
            <a:endCxn id="13" idx="1"/>
          </p:cNvCxnSpPr>
          <p:nvPr/>
        </p:nvCxnSpPr>
        <p:spPr>
          <a:xfrm flipV="1">
            <a:off x="5462945" y="2626941"/>
            <a:ext cx="1055947" cy="693500"/>
          </a:xfrm>
          <a:prstGeom prst="straightConnector1">
            <a:avLst/>
          </a:prstGeom>
          <a:ln>
            <a:prstDash val="dash"/>
            <a:tailEnd type="triangle"/>
          </a:ln>
        </p:spPr>
        <p:style>
          <a:lnRef idx="2">
            <a:schemeClr val="accent1"/>
          </a:lnRef>
          <a:fillRef idx="0">
            <a:schemeClr val="accent1"/>
          </a:fillRef>
          <a:effectRef idx="1">
            <a:schemeClr val="accent1"/>
          </a:effectRef>
          <a:fontRef idx="minor">
            <a:schemeClr val="tx1"/>
          </a:fontRef>
        </p:style>
      </p:cxnSp>
      <p:cxnSp>
        <p:nvCxnSpPr>
          <p:cNvPr id="21" name="Straight Arrow Connector 20">
            <a:extLst>
              <a:ext uri="{FF2B5EF4-FFF2-40B4-BE49-F238E27FC236}">
                <a16:creationId xmlns:a16="http://schemas.microsoft.com/office/drawing/2014/main" id="{4D501285-2F5C-C4C8-9049-55C282199796}"/>
              </a:ext>
            </a:extLst>
          </p:cNvPr>
          <p:cNvCxnSpPr>
            <a:cxnSpLocks/>
            <a:endCxn id="15" idx="1"/>
          </p:cNvCxnSpPr>
          <p:nvPr/>
        </p:nvCxnSpPr>
        <p:spPr>
          <a:xfrm>
            <a:off x="5457085" y="3988772"/>
            <a:ext cx="1061807" cy="147522"/>
          </a:xfrm>
          <a:prstGeom prst="straightConnector1">
            <a:avLst/>
          </a:prstGeom>
          <a:ln>
            <a:prstDash val="dash"/>
            <a:tailEnd type="triangle"/>
          </a:ln>
        </p:spPr>
        <p:style>
          <a:lnRef idx="2">
            <a:schemeClr val="accent1"/>
          </a:lnRef>
          <a:fillRef idx="0">
            <a:schemeClr val="accent1"/>
          </a:fillRef>
          <a:effectRef idx="1">
            <a:schemeClr val="accent1"/>
          </a:effectRef>
          <a:fontRef idx="minor">
            <a:schemeClr val="tx1"/>
          </a:fontRef>
        </p:style>
      </p:cxnSp>
      <p:sp>
        <p:nvSpPr>
          <p:cNvPr id="7" name="Oval 6">
            <a:extLst>
              <a:ext uri="{FF2B5EF4-FFF2-40B4-BE49-F238E27FC236}">
                <a16:creationId xmlns:a16="http://schemas.microsoft.com/office/drawing/2014/main" id="{EAB88E92-A4EA-84B5-E6B6-8C6038F73829}"/>
              </a:ext>
            </a:extLst>
          </p:cNvPr>
          <p:cNvSpPr/>
          <p:nvPr/>
        </p:nvSpPr>
        <p:spPr>
          <a:xfrm>
            <a:off x="6506648" y="3541496"/>
            <a:ext cx="205505" cy="211974"/>
          </a:xfrm>
          <a:prstGeom prst="ellipse">
            <a:avLst/>
          </a:prstGeom>
          <a:solidFill>
            <a:schemeClr val="accent2">
              <a:lumMod val="40000"/>
              <a:lumOff val="6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a:solidFill>
                  <a:schemeClr val="tx2"/>
                </a:solidFill>
              </a:rPr>
              <a:t>2</a:t>
            </a:r>
          </a:p>
        </p:txBody>
      </p:sp>
      <p:sp>
        <p:nvSpPr>
          <p:cNvPr id="8" name="Oval 7">
            <a:extLst>
              <a:ext uri="{FF2B5EF4-FFF2-40B4-BE49-F238E27FC236}">
                <a16:creationId xmlns:a16="http://schemas.microsoft.com/office/drawing/2014/main" id="{7977630C-E9A1-A75A-26CE-7FAEE22CC079}"/>
              </a:ext>
            </a:extLst>
          </p:cNvPr>
          <p:cNvSpPr/>
          <p:nvPr/>
        </p:nvSpPr>
        <p:spPr>
          <a:xfrm>
            <a:off x="2264131" y="1664650"/>
            <a:ext cx="205505" cy="211974"/>
          </a:xfrm>
          <a:prstGeom prst="ellipse">
            <a:avLst/>
          </a:prstGeom>
          <a:solidFill>
            <a:schemeClr val="accent2">
              <a:lumMod val="40000"/>
              <a:lumOff val="6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a:solidFill>
                  <a:schemeClr val="tx2"/>
                </a:solidFill>
              </a:rPr>
              <a:t>2</a:t>
            </a:r>
          </a:p>
        </p:txBody>
      </p:sp>
      <p:sp>
        <p:nvSpPr>
          <p:cNvPr id="9" name="Oval 8">
            <a:extLst>
              <a:ext uri="{FF2B5EF4-FFF2-40B4-BE49-F238E27FC236}">
                <a16:creationId xmlns:a16="http://schemas.microsoft.com/office/drawing/2014/main" id="{E308963E-2BA7-21CF-FECB-2A5740307397}"/>
              </a:ext>
            </a:extLst>
          </p:cNvPr>
          <p:cNvSpPr/>
          <p:nvPr/>
        </p:nvSpPr>
        <p:spPr>
          <a:xfrm>
            <a:off x="6506649" y="1998956"/>
            <a:ext cx="205505" cy="211974"/>
          </a:xfrm>
          <a:prstGeom prst="ellipse">
            <a:avLst/>
          </a:prstGeom>
          <a:solidFill>
            <a:schemeClr val="accent1">
              <a:lumMod val="20000"/>
              <a:lumOff val="8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a:solidFill>
                  <a:schemeClr val="tx2"/>
                </a:solidFill>
              </a:rPr>
              <a:t>1</a:t>
            </a:r>
          </a:p>
        </p:txBody>
      </p:sp>
      <p:sp>
        <p:nvSpPr>
          <p:cNvPr id="12" name="Oval 11">
            <a:extLst>
              <a:ext uri="{FF2B5EF4-FFF2-40B4-BE49-F238E27FC236}">
                <a16:creationId xmlns:a16="http://schemas.microsoft.com/office/drawing/2014/main" id="{2039148D-690F-D991-EE10-FF5A41D2D425}"/>
              </a:ext>
            </a:extLst>
          </p:cNvPr>
          <p:cNvSpPr/>
          <p:nvPr/>
        </p:nvSpPr>
        <p:spPr>
          <a:xfrm>
            <a:off x="2922402" y="1210293"/>
            <a:ext cx="205505" cy="211974"/>
          </a:xfrm>
          <a:prstGeom prst="ellipse">
            <a:avLst/>
          </a:prstGeom>
          <a:solidFill>
            <a:schemeClr val="accent1">
              <a:lumMod val="20000"/>
              <a:lumOff val="8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a:solidFill>
                  <a:schemeClr val="tx2"/>
                </a:solidFill>
              </a:rPr>
              <a:t>1</a:t>
            </a:r>
          </a:p>
        </p:txBody>
      </p:sp>
      <p:sp>
        <p:nvSpPr>
          <p:cNvPr id="4" name="Rectangle 3">
            <a:extLst>
              <a:ext uri="{FF2B5EF4-FFF2-40B4-BE49-F238E27FC236}">
                <a16:creationId xmlns:a16="http://schemas.microsoft.com/office/drawing/2014/main" id="{17739C58-EC4C-9DFE-A3F0-1B7A21164CC2}"/>
              </a:ext>
            </a:extLst>
          </p:cNvPr>
          <p:cNvSpPr/>
          <p:nvPr/>
        </p:nvSpPr>
        <p:spPr>
          <a:xfrm>
            <a:off x="1028700" y="1995917"/>
            <a:ext cx="892969" cy="12604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solidFill>
                <a:schemeClr val="accent1"/>
              </a:solidFill>
            </a:endParaRPr>
          </a:p>
        </p:txBody>
      </p:sp>
      <p:pic>
        <p:nvPicPr>
          <p:cNvPr id="5" name="Picture 4" descr="A blue and orange logo&#10;&#10;Description automatically generated">
            <a:extLst>
              <a:ext uri="{FF2B5EF4-FFF2-40B4-BE49-F238E27FC236}">
                <a16:creationId xmlns:a16="http://schemas.microsoft.com/office/drawing/2014/main" id="{7BD063C8-6117-271C-ACAC-6E0A832B0095}"/>
              </a:ext>
            </a:extLst>
          </p:cNvPr>
          <p:cNvPicPr>
            <a:picLocks noChangeAspect="1"/>
          </p:cNvPicPr>
          <p:nvPr/>
        </p:nvPicPr>
        <p:blipFill>
          <a:blip r:embed="rId6"/>
          <a:stretch>
            <a:fillRect/>
          </a:stretch>
        </p:blipFill>
        <p:spPr>
          <a:xfrm>
            <a:off x="1153716" y="2024494"/>
            <a:ext cx="339688" cy="76200"/>
          </a:xfrm>
          <a:prstGeom prst="rect">
            <a:avLst/>
          </a:prstGeom>
        </p:spPr>
      </p:pic>
    </p:spTree>
    <p:extLst>
      <p:ext uri="{BB962C8B-B14F-4D97-AF65-F5344CB8AC3E}">
        <p14:creationId xmlns:p14="http://schemas.microsoft.com/office/powerpoint/2010/main" val="320086723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D3970-F4B3-5A7E-5BE1-6C9A7E1A5454}"/>
              </a:ext>
            </a:extLst>
          </p:cNvPr>
          <p:cNvSpPr>
            <a:spLocks noGrp="1"/>
          </p:cNvSpPr>
          <p:nvPr>
            <p:ph type="title"/>
          </p:nvPr>
        </p:nvSpPr>
        <p:spPr/>
        <p:txBody>
          <a:bodyPr/>
          <a:lstStyle/>
          <a:p>
            <a:r>
              <a:rPr lang="en-US" dirty="0">
                <a:solidFill>
                  <a:schemeClr val="accent6"/>
                </a:solidFill>
              </a:rPr>
              <a:t>Statements &amp; Documents</a:t>
            </a:r>
          </a:p>
        </p:txBody>
      </p:sp>
      <p:sp>
        <p:nvSpPr>
          <p:cNvPr id="3" name="Text Placeholder 2">
            <a:extLst>
              <a:ext uri="{FF2B5EF4-FFF2-40B4-BE49-F238E27FC236}">
                <a16:creationId xmlns:a16="http://schemas.microsoft.com/office/drawing/2014/main" id="{63B7B0C2-7585-99A0-20DA-3D7A93976A52}"/>
              </a:ext>
            </a:extLst>
          </p:cNvPr>
          <p:cNvSpPr>
            <a:spLocks noGrp="1"/>
          </p:cNvSpPr>
          <p:nvPr>
            <p:ph type="body" sz="quarter" idx="12"/>
          </p:nvPr>
        </p:nvSpPr>
        <p:spPr>
          <a:xfrm>
            <a:off x="343433" y="953042"/>
            <a:ext cx="2601177" cy="3641585"/>
          </a:xfrm>
        </p:spPr>
        <p:txBody>
          <a:bodyPr/>
          <a:lstStyle/>
          <a:p>
            <a:r>
              <a:rPr lang="en-US" b="1" dirty="0">
                <a:solidFill>
                  <a:schemeClr val="accent6"/>
                </a:solidFill>
              </a:rPr>
              <a:t>Goal: </a:t>
            </a:r>
            <a:r>
              <a:rPr lang="en-US" dirty="0">
                <a:solidFill>
                  <a:schemeClr val="accent6"/>
                </a:solidFill>
              </a:rPr>
              <a:t>End investors can see all their different account’s statements and documents on the Statements &amp; Documents page</a:t>
            </a:r>
          </a:p>
          <a:p>
            <a:pPr lvl="1"/>
            <a:r>
              <a:rPr lang="en-US" dirty="0">
                <a:solidFill>
                  <a:schemeClr val="accent6"/>
                </a:solidFill>
              </a:rPr>
              <a:t>View and download documents</a:t>
            </a:r>
          </a:p>
          <a:p>
            <a:pPr lvl="1"/>
            <a:r>
              <a:rPr lang="en-US" dirty="0">
                <a:solidFill>
                  <a:schemeClr val="accent6"/>
                </a:solidFill>
              </a:rPr>
              <a:t>Filter through documents</a:t>
            </a:r>
          </a:p>
          <a:p>
            <a:endParaRPr lang="en-US" dirty="0"/>
          </a:p>
        </p:txBody>
      </p:sp>
      <p:pic>
        <p:nvPicPr>
          <p:cNvPr id="6" name="Picture 5">
            <a:extLst>
              <a:ext uri="{FF2B5EF4-FFF2-40B4-BE49-F238E27FC236}">
                <a16:creationId xmlns:a16="http://schemas.microsoft.com/office/drawing/2014/main" id="{BB2D471F-F8DD-9258-0F57-4FB0FB37D3EA}"/>
              </a:ext>
            </a:extLst>
          </p:cNvPr>
          <p:cNvPicPr>
            <a:picLocks noChangeAspect="1"/>
          </p:cNvPicPr>
          <p:nvPr/>
        </p:nvPicPr>
        <p:blipFill>
          <a:blip r:embed="rId2"/>
          <a:stretch>
            <a:fillRect/>
          </a:stretch>
        </p:blipFill>
        <p:spPr>
          <a:xfrm>
            <a:off x="3052480" y="948922"/>
            <a:ext cx="4060719" cy="3465655"/>
          </a:xfrm>
          <a:prstGeom prst="rect">
            <a:avLst/>
          </a:prstGeom>
          <a:ln>
            <a:solidFill>
              <a:schemeClr val="accent6"/>
            </a:solidFill>
          </a:ln>
        </p:spPr>
      </p:pic>
      <p:pic>
        <p:nvPicPr>
          <p:cNvPr id="8" name="Picture 7">
            <a:extLst>
              <a:ext uri="{FF2B5EF4-FFF2-40B4-BE49-F238E27FC236}">
                <a16:creationId xmlns:a16="http://schemas.microsoft.com/office/drawing/2014/main" id="{719BB50D-FB81-E34C-E92F-45335C384775}"/>
              </a:ext>
            </a:extLst>
          </p:cNvPr>
          <p:cNvPicPr>
            <a:picLocks noChangeAspect="1"/>
          </p:cNvPicPr>
          <p:nvPr/>
        </p:nvPicPr>
        <p:blipFill>
          <a:blip r:embed="rId3"/>
          <a:stretch>
            <a:fillRect/>
          </a:stretch>
        </p:blipFill>
        <p:spPr>
          <a:xfrm>
            <a:off x="7167282" y="953042"/>
            <a:ext cx="1710583" cy="3461535"/>
          </a:xfrm>
          <a:prstGeom prst="rect">
            <a:avLst/>
          </a:prstGeom>
          <a:ln>
            <a:solidFill>
              <a:schemeClr val="accent6"/>
            </a:solidFill>
          </a:ln>
        </p:spPr>
      </p:pic>
      <p:sp>
        <p:nvSpPr>
          <p:cNvPr id="9" name="Oval 8">
            <a:extLst>
              <a:ext uri="{FF2B5EF4-FFF2-40B4-BE49-F238E27FC236}">
                <a16:creationId xmlns:a16="http://schemas.microsoft.com/office/drawing/2014/main" id="{7730C09F-F884-B77C-AF4E-7AB3FE46427F}"/>
              </a:ext>
            </a:extLst>
          </p:cNvPr>
          <p:cNvSpPr/>
          <p:nvPr/>
        </p:nvSpPr>
        <p:spPr>
          <a:xfrm>
            <a:off x="8309845" y="1523097"/>
            <a:ext cx="205505" cy="211974"/>
          </a:xfrm>
          <a:prstGeom prst="ellipse">
            <a:avLst/>
          </a:prstGeom>
          <a:solidFill>
            <a:schemeClr val="accent2">
              <a:lumMod val="40000"/>
              <a:lumOff val="6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a:solidFill>
                  <a:schemeClr val="tx2"/>
                </a:solidFill>
              </a:rPr>
              <a:t>2</a:t>
            </a:r>
          </a:p>
        </p:txBody>
      </p:sp>
      <p:sp>
        <p:nvSpPr>
          <p:cNvPr id="10" name="Oval 9">
            <a:extLst>
              <a:ext uri="{FF2B5EF4-FFF2-40B4-BE49-F238E27FC236}">
                <a16:creationId xmlns:a16="http://schemas.microsoft.com/office/drawing/2014/main" id="{305C297E-284E-7A1D-B0F6-058CAB764E3F}"/>
              </a:ext>
            </a:extLst>
          </p:cNvPr>
          <p:cNvSpPr/>
          <p:nvPr/>
        </p:nvSpPr>
        <p:spPr>
          <a:xfrm>
            <a:off x="3544858" y="2465763"/>
            <a:ext cx="205505" cy="211974"/>
          </a:xfrm>
          <a:prstGeom prst="ellipse">
            <a:avLst/>
          </a:prstGeom>
          <a:solidFill>
            <a:schemeClr val="accent2">
              <a:lumMod val="40000"/>
              <a:lumOff val="6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a:solidFill>
                  <a:schemeClr val="tx2"/>
                </a:solidFill>
              </a:rPr>
              <a:t>2</a:t>
            </a:r>
          </a:p>
        </p:txBody>
      </p:sp>
      <p:sp>
        <p:nvSpPr>
          <p:cNvPr id="11" name="Oval 10">
            <a:extLst>
              <a:ext uri="{FF2B5EF4-FFF2-40B4-BE49-F238E27FC236}">
                <a16:creationId xmlns:a16="http://schemas.microsoft.com/office/drawing/2014/main" id="{270D7EC5-F5DE-3225-CC92-4D70D7E7631B}"/>
              </a:ext>
            </a:extLst>
          </p:cNvPr>
          <p:cNvSpPr/>
          <p:nvPr/>
        </p:nvSpPr>
        <p:spPr>
          <a:xfrm>
            <a:off x="2033088" y="2894554"/>
            <a:ext cx="205505" cy="211974"/>
          </a:xfrm>
          <a:prstGeom prst="ellipse">
            <a:avLst/>
          </a:prstGeom>
          <a:solidFill>
            <a:schemeClr val="accent2">
              <a:lumMod val="40000"/>
              <a:lumOff val="6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a:solidFill>
                  <a:schemeClr val="tx2"/>
                </a:solidFill>
              </a:rPr>
              <a:t>2</a:t>
            </a:r>
          </a:p>
        </p:txBody>
      </p:sp>
      <p:sp>
        <p:nvSpPr>
          <p:cNvPr id="12" name="Oval 11">
            <a:extLst>
              <a:ext uri="{FF2B5EF4-FFF2-40B4-BE49-F238E27FC236}">
                <a16:creationId xmlns:a16="http://schemas.microsoft.com/office/drawing/2014/main" id="{699CE8BD-E6F5-969A-1615-673E0B052125}"/>
              </a:ext>
            </a:extLst>
          </p:cNvPr>
          <p:cNvSpPr/>
          <p:nvPr/>
        </p:nvSpPr>
        <p:spPr>
          <a:xfrm>
            <a:off x="8412598" y="2305125"/>
            <a:ext cx="205505" cy="211974"/>
          </a:xfrm>
          <a:prstGeom prst="ellipse">
            <a:avLst/>
          </a:prstGeom>
          <a:solidFill>
            <a:schemeClr val="accent1">
              <a:lumMod val="20000"/>
              <a:lumOff val="8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a:solidFill>
                  <a:schemeClr val="tx2"/>
                </a:solidFill>
              </a:rPr>
              <a:t>1</a:t>
            </a:r>
          </a:p>
        </p:txBody>
      </p:sp>
      <p:sp>
        <p:nvSpPr>
          <p:cNvPr id="13" name="Oval 12">
            <a:extLst>
              <a:ext uri="{FF2B5EF4-FFF2-40B4-BE49-F238E27FC236}">
                <a16:creationId xmlns:a16="http://schemas.microsoft.com/office/drawing/2014/main" id="{5CD75BBB-0ED6-5000-1F06-E6202A2785FC}"/>
              </a:ext>
            </a:extLst>
          </p:cNvPr>
          <p:cNvSpPr/>
          <p:nvPr/>
        </p:nvSpPr>
        <p:spPr>
          <a:xfrm>
            <a:off x="5318312" y="2894554"/>
            <a:ext cx="205505" cy="211974"/>
          </a:xfrm>
          <a:prstGeom prst="ellipse">
            <a:avLst/>
          </a:prstGeom>
          <a:solidFill>
            <a:schemeClr val="accent1">
              <a:lumMod val="20000"/>
              <a:lumOff val="8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a:solidFill>
                  <a:schemeClr val="tx2"/>
                </a:solidFill>
              </a:rPr>
              <a:t>1</a:t>
            </a:r>
          </a:p>
        </p:txBody>
      </p:sp>
      <p:sp>
        <p:nvSpPr>
          <p:cNvPr id="14" name="Oval 13">
            <a:extLst>
              <a:ext uri="{FF2B5EF4-FFF2-40B4-BE49-F238E27FC236}">
                <a16:creationId xmlns:a16="http://schemas.microsoft.com/office/drawing/2014/main" id="{29A801D3-089B-957E-C4CC-1657AC82B495}"/>
              </a:ext>
            </a:extLst>
          </p:cNvPr>
          <p:cNvSpPr/>
          <p:nvPr/>
        </p:nvSpPr>
        <p:spPr>
          <a:xfrm>
            <a:off x="2033088" y="2465763"/>
            <a:ext cx="205505" cy="211974"/>
          </a:xfrm>
          <a:prstGeom prst="ellipse">
            <a:avLst/>
          </a:prstGeom>
          <a:solidFill>
            <a:schemeClr val="accent1">
              <a:lumMod val="20000"/>
              <a:lumOff val="8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a:solidFill>
                  <a:schemeClr val="tx2"/>
                </a:solidFill>
              </a:rPr>
              <a:t>1</a:t>
            </a:r>
          </a:p>
        </p:txBody>
      </p:sp>
    </p:spTree>
    <p:extLst>
      <p:ext uri="{BB962C8B-B14F-4D97-AF65-F5344CB8AC3E}">
        <p14:creationId xmlns:p14="http://schemas.microsoft.com/office/powerpoint/2010/main" val="517445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EDCD22A-C3CA-914B-0383-92FD7920D86C}"/>
              </a:ext>
            </a:extLst>
          </p:cNvPr>
          <p:cNvSpPr>
            <a:spLocks noGrp="1"/>
          </p:cNvSpPr>
          <p:nvPr>
            <p:ph type="body" sz="quarter" idx="10"/>
          </p:nvPr>
        </p:nvSpPr>
        <p:spPr/>
        <p:txBody>
          <a:bodyPr lIns="91440" tIns="45720" rIns="91440" bIns="45720" anchor="t"/>
          <a:lstStyle/>
          <a:p>
            <a:r>
              <a:rPr lang="en-US" sz="3700">
                <a:latin typeface="Verdana"/>
                <a:ea typeface="Verdana"/>
              </a:rPr>
              <a:t>RIA Account Details Page</a:t>
            </a:r>
          </a:p>
        </p:txBody>
      </p:sp>
    </p:spTree>
    <p:extLst>
      <p:ext uri="{BB962C8B-B14F-4D97-AF65-F5344CB8AC3E}">
        <p14:creationId xmlns:p14="http://schemas.microsoft.com/office/powerpoint/2010/main" val="13676492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61549-DAB8-AEFA-820E-45FDCCDCD465}"/>
              </a:ext>
            </a:extLst>
          </p:cNvPr>
          <p:cNvSpPr>
            <a:spLocks noGrp="1"/>
          </p:cNvSpPr>
          <p:nvPr>
            <p:ph type="title"/>
          </p:nvPr>
        </p:nvSpPr>
        <p:spPr/>
        <p:txBody>
          <a:bodyPr lIns="91440" tIns="45720" rIns="91440" bIns="45720" anchor="t">
            <a:noAutofit/>
          </a:bodyPr>
          <a:lstStyle/>
          <a:p>
            <a:r>
              <a:rPr lang="en-US" sz="2100" dirty="0">
                <a:solidFill>
                  <a:schemeClr val="accent6"/>
                </a:solidFill>
                <a:latin typeface="Verdana"/>
                <a:ea typeface="Verdana"/>
              </a:rPr>
              <a:t>RIA Account Details Page</a:t>
            </a:r>
            <a:br>
              <a:rPr lang="en-US" sz="2100" dirty="0"/>
            </a:br>
            <a:endParaRPr lang="en-US" dirty="0"/>
          </a:p>
        </p:txBody>
      </p:sp>
      <p:sp>
        <p:nvSpPr>
          <p:cNvPr id="3" name="Text Placeholder 2">
            <a:extLst>
              <a:ext uri="{FF2B5EF4-FFF2-40B4-BE49-F238E27FC236}">
                <a16:creationId xmlns:a16="http://schemas.microsoft.com/office/drawing/2014/main" id="{5CD77AC2-4DC8-E3DF-16BC-44FEDCA5EBAC}"/>
              </a:ext>
            </a:extLst>
          </p:cNvPr>
          <p:cNvSpPr>
            <a:spLocks noGrp="1"/>
          </p:cNvSpPr>
          <p:nvPr>
            <p:ph type="body" sz="quarter" idx="12"/>
          </p:nvPr>
        </p:nvSpPr>
        <p:spPr>
          <a:xfrm>
            <a:off x="343434" y="953042"/>
            <a:ext cx="2837916" cy="3641585"/>
          </a:xfrm>
        </p:spPr>
        <p:txBody>
          <a:bodyPr/>
          <a:lstStyle/>
          <a:p>
            <a:r>
              <a:rPr lang="en-US" b="1" dirty="0">
                <a:solidFill>
                  <a:schemeClr val="accent6"/>
                </a:solidFill>
              </a:rPr>
              <a:t>Goal: </a:t>
            </a:r>
            <a:r>
              <a:rPr lang="en-US" dirty="0">
                <a:solidFill>
                  <a:schemeClr val="accent6"/>
                </a:solidFill>
              </a:rPr>
              <a:t>End investors can view details about their account</a:t>
            </a:r>
          </a:p>
          <a:p>
            <a:r>
              <a:rPr lang="en-US" dirty="0">
                <a:solidFill>
                  <a:schemeClr val="accent6"/>
                </a:solidFill>
              </a:rPr>
              <a:t>End investors can view information about the following categories:</a:t>
            </a:r>
          </a:p>
          <a:p>
            <a:pPr lvl="1"/>
            <a:r>
              <a:rPr lang="en-US" dirty="0">
                <a:solidFill>
                  <a:schemeClr val="accent6"/>
                </a:solidFill>
              </a:rPr>
              <a:t>Account </a:t>
            </a:r>
          </a:p>
          <a:p>
            <a:pPr lvl="1"/>
            <a:r>
              <a:rPr lang="en-US" dirty="0">
                <a:solidFill>
                  <a:schemeClr val="accent6"/>
                </a:solidFill>
              </a:rPr>
              <a:t>Authorizations</a:t>
            </a:r>
          </a:p>
          <a:p>
            <a:pPr lvl="1"/>
            <a:r>
              <a:rPr lang="en-US" dirty="0">
                <a:solidFill>
                  <a:schemeClr val="accent6"/>
                </a:solidFill>
              </a:rPr>
              <a:t>People</a:t>
            </a:r>
          </a:p>
          <a:p>
            <a:pPr lvl="1"/>
            <a:endParaRPr lang="en-US" dirty="0"/>
          </a:p>
        </p:txBody>
      </p:sp>
      <p:pic>
        <p:nvPicPr>
          <p:cNvPr id="6" name="Picture 5">
            <a:extLst>
              <a:ext uri="{FF2B5EF4-FFF2-40B4-BE49-F238E27FC236}">
                <a16:creationId xmlns:a16="http://schemas.microsoft.com/office/drawing/2014/main" id="{9AE6BB8A-0367-179C-8B8D-3DA61B33DEAC}"/>
              </a:ext>
            </a:extLst>
          </p:cNvPr>
          <p:cNvPicPr>
            <a:picLocks noChangeAspect="1"/>
          </p:cNvPicPr>
          <p:nvPr/>
        </p:nvPicPr>
        <p:blipFill>
          <a:blip r:embed="rId2"/>
          <a:stretch>
            <a:fillRect/>
          </a:stretch>
        </p:blipFill>
        <p:spPr>
          <a:xfrm>
            <a:off x="3074388" y="953042"/>
            <a:ext cx="1643662" cy="3508028"/>
          </a:xfrm>
          <a:prstGeom prst="rect">
            <a:avLst/>
          </a:prstGeom>
        </p:spPr>
      </p:pic>
      <p:pic>
        <p:nvPicPr>
          <p:cNvPr id="13" name="Picture 12">
            <a:extLst>
              <a:ext uri="{FF2B5EF4-FFF2-40B4-BE49-F238E27FC236}">
                <a16:creationId xmlns:a16="http://schemas.microsoft.com/office/drawing/2014/main" id="{2D4FD035-F09B-C739-126E-9991751D3A3C}"/>
              </a:ext>
            </a:extLst>
          </p:cNvPr>
          <p:cNvPicPr>
            <a:picLocks noChangeAspect="1"/>
          </p:cNvPicPr>
          <p:nvPr/>
        </p:nvPicPr>
        <p:blipFill>
          <a:blip r:embed="rId3"/>
          <a:stretch>
            <a:fillRect/>
          </a:stretch>
        </p:blipFill>
        <p:spPr>
          <a:xfrm>
            <a:off x="4837574" y="768978"/>
            <a:ext cx="3999387" cy="3759200"/>
          </a:xfrm>
          <a:prstGeom prst="rect">
            <a:avLst/>
          </a:prstGeom>
          <a:ln>
            <a:solidFill>
              <a:schemeClr val="accent6"/>
            </a:solidFill>
          </a:ln>
        </p:spPr>
      </p:pic>
    </p:spTree>
    <p:extLst>
      <p:ext uri="{BB962C8B-B14F-4D97-AF65-F5344CB8AC3E}">
        <p14:creationId xmlns:p14="http://schemas.microsoft.com/office/powerpoint/2010/main" val="101195546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61549-DAB8-AEFA-820E-45FDCCDCD465}"/>
              </a:ext>
            </a:extLst>
          </p:cNvPr>
          <p:cNvSpPr>
            <a:spLocks noGrp="1"/>
          </p:cNvSpPr>
          <p:nvPr>
            <p:ph type="title"/>
          </p:nvPr>
        </p:nvSpPr>
        <p:spPr/>
        <p:txBody>
          <a:bodyPr/>
          <a:lstStyle/>
          <a:p>
            <a:r>
              <a:rPr lang="en-US" dirty="0">
                <a:solidFill>
                  <a:schemeClr val="accent6"/>
                </a:solidFill>
              </a:rPr>
              <a:t>RIA Account Details Page – Account</a:t>
            </a:r>
            <a:br>
              <a:rPr lang="en-US" dirty="0"/>
            </a:br>
            <a:endParaRPr lang="en-US" dirty="0"/>
          </a:p>
        </p:txBody>
      </p:sp>
      <p:sp>
        <p:nvSpPr>
          <p:cNvPr id="3" name="Text Placeholder 2">
            <a:extLst>
              <a:ext uri="{FF2B5EF4-FFF2-40B4-BE49-F238E27FC236}">
                <a16:creationId xmlns:a16="http://schemas.microsoft.com/office/drawing/2014/main" id="{5CD77AC2-4DC8-E3DF-16BC-44FEDCA5EBAC}"/>
              </a:ext>
            </a:extLst>
          </p:cNvPr>
          <p:cNvSpPr>
            <a:spLocks noGrp="1"/>
          </p:cNvSpPr>
          <p:nvPr>
            <p:ph type="body" sz="quarter" idx="12"/>
          </p:nvPr>
        </p:nvSpPr>
        <p:spPr>
          <a:xfrm>
            <a:off x="343433" y="953042"/>
            <a:ext cx="3625317" cy="3641585"/>
          </a:xfrm>
        </p:spPr>
        <p:txBody>
          <a:bodyPr/>
          <a:lstStyle/>
          <a:p>
            <a:r>
              <a:rPr lang="en-US" dirty="0">
                <a:solidFill>
                  <a:schemeClr val="accent6"/>
                </a:solidFill>
              </a:rPr>
              <a:t>Account information provides overview information about the account:</a:t>
            </a:r>
          </a:p>
          <a:p>
            <a:pPr lvl="1"/>
            <a:r>
              <a:rPr lang="en-US" dirty="0">
                <a:solidFill>
                  <a:schemeClr val="accent6"/>
                </a:solidFill>
              </a:rPr>
              <a:t>Profile</a:t>
            </a:r>
          </a:p>
          <a:p>
            <a:pPr lvl="2"/>
            <a:r>
              <a:rPr lang="en-US" dirty="0">
                <a:solidFill>
                  <a:schemeClr val="accent6"/>
                </a:solidFill>
              </a:rPr>
              <a:t>Nickname, Account Type, Account Number, Date Opened, </a:t>
            </a:r>
            <a:r>
              <a:rPr lang="en-US" dirty="0" err="1">
                <a:solidFill>
                  <a:schemeClr val="accent6"/>
                </a:solidFill>
              </a:rPr>
              <a:t>etc</a:t>
            </a:r>
            <a:r>
              <a:rPr lang="en-US" dirty="0">
                <a:solidFill>
                  <a:schemeClr val="accent6"/>
                </a:solidFill>
              </a:rPr>
              <a:t>…</a:t>
            </a:r>
          </a:p>
          <a:p>
            <a:pPr lvl="1"/>
            <a:r>
              <a:rPr lang="en-US" dirty="0">
                <a:solidFill>
                  <a:schemeClr val="accent6"/>
                </a:solidFill>
              </a:rPr>
              <a:t>Contributions</a:t>
            </a:r>
          </a:p>
          <a:p>
            <a:pPr lvl="2"/>
            <a:r>
              <a:rPr lang="en-US" dirty="0">
                <a:solidFill>
                  <a:schemeClr val="accent6"/>
                </a:solidFill>
              </a:rPr>
              <a:t>Year-to-date and total contributions to that account</a:t>
            </a:r>
          </a:p>
          <a:p>
            <a:pPr lvl="1"/>
            <a:r>
              <a:rPr lang="en-US" dirty="0">
                <a:solidFill>
                  <a:schemeClr val="accent6"/>
                </a:solidFill>
              </a:rPr>
              <a:t>Required Minimum Distribution</a:t>
            </a:r>
          </a:p>
          <a:p>
            <a:pPr lvl="2"/>
            <a:r>
              <a:rPr lang="en-US" dirty="0">
                <a:solidFill>
                  <a:schemeClr val="accent6"/>
                </a:solidFill>
              </a:rPr>
              <a:t>Amount withdrawn so far for that year and the total amount required to withdraw</a:t>
            </a:r>
          </a:p>
          <a:p>
            <a:pPr lvl="2"/>
            <a:r>
              <a:rPr lang="en-US" dirty="0">
                <a:solidFill>
                  <a:schemeClr val="accent6"/>
                </a:solidFill>
              </a:rPr>
              <a:t>Only shown if applicable</a:t>
            </a:r>
          </a:p>
        </p:txBody>
      </p:sp>
      <p:pic>
        <p:nvPicPr>
          <p:cNvPr id="7" name="Picture 6">
            <a:extLst>
              <a:ext uri="{FF2B5EF4-FFF2-40B4-BE49-F238E27FC236}">
                <a16:creationId xmlns:a16="http://schemas.microsoft.com/office/drawing/2014/main" id="{CD321FB3-C6AE-5777-CEB7-3BA94ECD9438}"/>
              </a:ext>
            </a:extLst>
          </p:cNvPr>
          <p:cNvPicPr>
            <a:picLocks noChangeAspect="1"/>
          </p:cNvPicPr>
          <p:nvPr/>
        </p:nvPicPr>
        <p:blipFill>
          <a:blip r:embed="rId2"/>
          <a:stretch>
            <a:fillRect/>
          </a:stretch>
        </p:blipFill>
        <p:spPr>
          <a:xfrm>
            <a:off x="5309922" y="1035592"/>
            <a:ext cx="3576511" cy="3237415"/>
          </a:xfrm>
          <a:prstGeom prst="rect">
            <a:avLst/>
          </a:prstGeom>
          <a:ln>
            <a:solidFill>
              <a:schemeClr val="accent6"/>
            </a:solidFill>
          </a:ln>
        </p:spPr>
      </p:pic>
      <p:pic>
        <p:nvPicPr>
          <p:cNvPr id="12" name="Picture 11">
            <a:extLst>
              <a:ext uri="{FF2B5EF4-FFF2-40B4-BE49-F238E27FC236}">
                <a16:creationId xmlns:a16="http://schemas.microsoft.com/office/drawing/2014/main" id="{050E6ECB-FB8B-089E-6701-EA9BA909AE16}"/>
              </a:ext>
            </a:extLst>
          </p:cNvPr>
          <p:cNvPicPr>
            <a:picLocks noChangeAspect="1"/>
          </p:cNvPicPr>
          <p:nvPr/>
        </p:nvPicPr>
        <p:blipFill>
          <a:blip r:embed="rId3"/>
          <a:stretch>
            <a:fillRect/>
          </a:stretch>
        </p:blipFill>
        <p:spPr>
          <a:xfrm>
            <a:off x="3893570" y="678605"/>
            <a:ext cx="1356859" cy="4190458"/>
          </a:xfrm>
          <a:prstGeom prst="rect">
            <a:avLst/>
          </a:prstGeom>
          <a:ln>
            <a:solidFill>
              <a:schemeClr val="accent6"/>
            </a:solidFill>
          </a:ln>
        </p:spPr>
      </p:pic>
    </p:spTree>
    <p:extLst>
      <p:ext uri="{BB962C8B-B14F-4D97-AF65-F5344CB8AC3E}">
        <p14:creationId xmlns:p14="http://schemas.microsoft.com/office/powerpoint/2010/main" val="20823921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61549-DAB8-AEFA-820E-45FDCCDCD465}"/>
              </a:ext>
            </a:extLst>
          </p:cNvPr>
          <p:cNvSpPr>
            <a:spLocks noGrp="1"/>
          </p:cNvSpPr>
          <p:nvPr>
            <p:ph type="title"/>
          </p:nvPr>
        </p:nvSpPr>
        <p:spPr/>
        <p:txBody>
          <a:bodyPr/>
          <a:lstStyle/>
          <a:p>
            <a:r>
              <a:rPr lang="en-US" dirty="0">
                <a:solidFill>
                  <a:schemeClr val="accent6"/>
                </a:solidFill>
              </a:rPr>
              <a:t>RIA Account Details Page – Authorizations</a:t>
            </a:r>
            <a:br>
              <a:rPr lang="en-US" dirty="0"/>
            </a:br>
            <a:endParaRPr lang="en-US" dirty="0"/>
          </a:p>
        </p:txBody>
      </p:sp>
      <p:sp>
        <p:nvSpPr>
          <p:cNvPr id="3" name="Text Placeholder 2">
            <a:extLst>
              <a:ext uri="{FF2B5EF4-FFF2-40B4-BE49-F238E27FC236}">
                <a16:creationId xmlns:a16="http://schemas.microsoft.com/office/drawing/2014/main" id="{5CD77AC2-4DC8-E3DF-16BC-44FEDCA5EBAC}"/>
              </a:ext>
            </a:extLst>
          </p:cNvPr>
          <p:cNvSpPr>
            <a:spLocks noGrp="1"/>
          </p:cNvSpPr>
          <p:nvPr>
            <p:ph type="body" sz="quarter" idx="12"/>
          </p:nvPr>
        </p:nvSpPr>
        <p:spPr>
          <a:xfrm>
            <a:off x="283082" y="774700"/>
            <a:ext cx="3881724" cy="3819927"/>
          </a:xfrm>
        </p:spPr>
        <p:txBody>
          <a:bodyPr/>
          <a:lstStyle/>
          <a:p>
            <a:r>
              <a:rPr lang="en-US" dirty="0">
                <a:solidFill>
                  <a:schemeClr val="accent6"/>
                </a:solidFill>
              </a:rPr>
              <a:t>Details which authorizations the advisor has with regards to money movement for their account:</a:t>
            </a:r>
          </a:p>
          <a:p>
            <a:pPr lvl="1"/>
            <a:r>
              <a:rPr lang="en-US" dirty="0">
                <a:solidFill>
                  <a:schemeClr val="accent6"/>
                </a:solidFill>
              </a:rPr>
              <a:t>Advisor Contribution Authority</a:t>
            </a:r>
          </a:p>
          <a:p>
            <a:pPr lvl="2"/>
            <a:r>
              <a:rPr lang="en-US" dirty="0">
                <a:solidFill>
                  <a:schemeClr val="accent6"/>
                </a:solidFill>
              </a:rPr>
              <a:t>Authorizes the advisor to contribute to the account on the investor’s behalf</a:t>
            </a:r>
          </a:p>
          <a:p>
            <a:pPr lvl="1"/>
            <a:r>
              <a:rPr lang="en-US" dirty="0">
                <a:solidFill>
                  <a:schemeClr val="accent6"/>
                </a:solidFill>
              </a:rPr>
              <a:t>Advisor Distribution Authority</a:t>
            </a:r>
          </a:p>
          <a:p>
            <a:pPr lvl="2"/>
            <a:r>
              <a:rPr lang="en-US" dirty="0">
                <a:solidFill>
                  <a:schemeClr val="accent6"/>
                </a:solidFill>
              </a:rPr>
              <a:t>Authorizes the advisor to distribute from the account on the investor’s behalf</a:t>
            </a:r>
          </a:p>
          <a:p>
            <a:pPr lvl="1"/>
            <a:r>
              <a:rPr lang="en-US" dirty="0">
                <a:solidFill>
                  <a:schemeClr val="accent6"/>
                </a:solidFill>
              </a:rPr>
              <a:t>Bank Wire Authority</a:t>
            </a:r>
          </a:p>
          <a:p>
            <a:pPr lvl="2"/>
            <a:r>
              <a:rPr lang="en-US" dirty="0">
                <a:solidFill>
                  <a:schemeClr val="accent6"/>
                </a:solidFill>
              </a:rPr>
              <a:t>Bank account authorized to be used</a:t>
            </a:r>
          </a:p>
          <a:p>
            <a:pPr lvl="1"/>
            <a:r>
              <a:rPr lang="en-US" dirty="0">
                <a:solidFill>
                  <a:schemeClr val="accent6"/>
                </a:solidFill>
              </a:rPr>
              <a:t>ACH One Time Authority</a:t>
            </a:r>
          </a:p>
          <a:p>
            <a:pPr lvl="2"/>
            <a:r>
              <a:rPr lang="en-US" dirty="0">
                <a:solidFill>
                  <a:schemeClr val="accent6"/>
                </a:solidFill>
              </a:rPr>
              <a:t>Bank account authorized to be used for one-time ACH transfers</a:t>
            </a:r>
          </a:p>
          <a:p>
            <a:pPr lvl="1"/>
            <a:r>
              <a:rPr lang="en-US" dirty="0">
                <a:solidFill>
                  <a:schemeClr val="accent6"/>
                </a:solidFill>
              </a:rPr>
              <a:t>Other</a:t>
            </a:r>
          </a:p>
          <a:p>
            <a:pPr lvl="2"/>
            <a:r>
              <a:rPr lang="en-US" dirty="0">
                <a:solidFill>
                  <a:schemeClr val="accent6"/>
                </a:solidFill>
              </a:rPr>
              <a:t>Potential holds placed on account</a:t>
            </a:r>
          </a:p>
        </p:txBody>
      </p:sp>
      <p:pic>
        <p:nvPicPr>
          <p:cNvPr id="6" name="Picture 5">
            <a:extLst>
              <a:ext uri="{FF2B5EF4-FFF2-40B4-BE49-F238E27FC236}">
                <a16:creationId xmlns:a16="http://schemas.microsoft.com/office/drawing/2014/main" id="{DC76C238-A876-988A-46DE-06B37AC8240A}"/>
              </a:ext>
            </a:extLst>
          </p:cNvPr>
          <p:cNvPicPr>
            <a:picLocks noChangeAspect="1"/>
          </p:cNvPicPr>
          <p:nvPr/>
        </p:nvPicPr>
        <p:blipFill>
          <a:blip r:embed="rId2"/>
          <a:stretch>
            <a:fillRect/>
          </a:stretch>
        </p:blipFill>
        <p:spPr>
          <a:xfrm>
            <a:off x="4085232" y="657225"/>
            <a:ext cx="2279451" cy="4247361"/>
          </a:xfrm>
          <a:prstGeom prst="rect">
            <a:avLst/>
          </a:prstGeom>
          <a:ln>
            <a:solidFill>
              <a:schemeClr val="accent6"/>
            </a:solidFill>
          </a:ln>
        </p:spPr>
      </p:pic>
      <p:pic>
        <p:nvPicPr>
          <p:cNvPr id="11" name="Picture 10">
            <a:extLst>
              <a:ext uri="{FF2B5EF4-FFF2-40B4-BE49-F238E27FC236}">
                <a16:creationId xmlns:a16="http://schemas.microsoft.com/office/drawing/2014/main" id="{A1252D60-30C2-0A04-9663-FCA35E0AB2E3}"/>
              </a:ext>
            </a:extLst>
          </p:cNvPr>
          <p:cNvPicPr>
            <a:picLocks noChangeAspect="1"/>
          </p:cNvPicPr>
          <p:nvPr/>
        </p:nvPicPr>
        <p:blipFill>
          <a:blip r:embed="rId3"/>
          <a:stretch>
            <a:fillRect/>
          </a:stretch>
        </p:blipFill>
        <p:spPr>
          <a:xfrm>
            <a:off x="6364683" y="667678"/>
            <a:ext cx="1374267" cy="4075737"/>
          </a:xfrm>
          <a:prstGeom prst="rect">
            <a:avLst/>
          </a:prstGeom>
          <a:ln>
            <a:solidFill>
              <a:schemeClr val="accent6"/>
            </a:solidFill>
          </a:ln>
        </p:spPr>
      </p:pic>
      <p:pic>
        <p:nvPicPr>
          <p:cNvPr id="14" name="Picture 13">
            <a:extLst>
              <a:ext uri="{FF2B5EF4-FFF2-40B4-BE49-F238E27FC236}">
                <a16:creationId xmlns:a16="http://schemas.microsoft.com/office/drawing/2014/main" id="{1D879BC8-0AFB-3BFB-CC3E-E0278742718C}"/>
              </a:ext>
            </a:extLst>
          </p:cNvPr>
          <p:cNvPicPr>
            <a:picLocks noChangeAspect="1"/>
          </p:cNvPicPr>
          <p:nvPr/>
        </p:nvPicPr>
        <p:blipFill>
          <a:blip r:embed="rId4"/>
          <a:stretch>
            <a:fillRect/>
          </a:stretch>
        </p:blipFill>
        <p:spPr>
          <a:xfrm>
            <a:off x="7758119" y="956156"/>
            <a:ext cx="1374267" cy="3003553"/>
          </a:xfrm>
          <a:prstGeom prst="rect">
            <a:avLst/>
          </a:prstGeom>
          <a:ln>
            <a:solidFill>
              <a:schemeClr val="accent6"/>
            </a:solidFill>
          </a:ln>
        </p:spPr>
      </p:pic>
    </p:spTree>
    <p:extLst>
      <p:ext uri="{BB962C8B-B14F-4D97-AF65-F5344CB8AC3E}">
        <p14:creationId xmlns:p14="http://schemas.microsoft.com/office/powerpoint/2010/main" val="122579438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61549-DAB8-AEFA-820E-45FDCCDCD465}"/>
              </a:ext>
            </a:extLst>
          </p:cNvPr>
          <p:cNvSpPr>
            <a:spLocks noGrp="1"/>
          </p:cNvSpPr>
          <p:nvPr>
            <p:ph type="title"/>
          </p:nvPr>
        </p:nvSpPr>
        <p:spPr/>
        <p:txBody>
          <a:bodyPr/>
          <a:lstStyle/>
          <a:p>
            <a:r>
              <a:rPr lang="en-US" dirty="0">
                <a:solidFill>
                  <a:schemeClr val="accent6"/>
                </a:solidFill>
              </a:rPr>
              <a:t>RIA Account Details Page – People</a:t>
            </a:r>
          </a:p>
        </p:txBody>
      </p:sp>
      <p:sp>
        <p:nvSpPr>
          <p:cNvPr id="3" name="Text Placeholder 2">
            <a:extLst>
              <a:ext uri="{FF2B5EF4-FFF2-40B4-BE49-F238E27FC236}">
                <a16:creationId xmlns:a16="http://schemas.microsoft.com/office/drawing/2014/main" id="{5CD77AC2-4DC8-E3DF-16BC-44FEDCA5EBAC}"/>
              </a:ext>
            </a:extLst>
          </p:cNvPr>
          <p:cNvSpPr>
            <a:spLocks noGrp="1"/>
          </p:cNvSpPr>
          <p:nvPr>
            <p:ph type="body" sz="quarter" idx="12"/>
          </p:nvPr>
        </p:nvSpPr>
        <p:spPr>
          <a:xfrm>
            <a:off x="196851" y="953042"/>
            <a:ext cx="3441700" cy="3641585"/>
          </a:xfrm>
        </p:spPr>
        <p:txBody>
          <a:bodyPr/>
          <a:lstStyle/>
          <a:p>
            <a:r>
              <a:rPr lang="en-US" dirty="0">
                <a:solidFill>
                  <a:schemeClr val="accent6"/>
                </a:solidFill>
              </a:rPr>
              <a:t>Lists people associated with the account in the following areas:</a:t>
            </a:r>
          </a:p>
          <a:p>
            <a:pPr lvl="1"/>
            <a:r>
              <a:rPr lang="en-US" dirty="0">
                <a:solidFill>
                  <a:schemeClr val="accent6"/>
                </a:solidFill>
              </a:rPr>
              <a:t>Primary Beneficiary</a:t>
            </a:r>
          </a:p>
          <a:p>
            <a:pPr lvl="1"/>
            <a:r>
              <a:rPr lang="en-US" dirty="0">
                <a:solidFill>
                  <a:schemeClr val="accent6"/>
                </a:solidFill>
              </a:rPr>
              <a:t>Contingent Beneficiary</a:t>
            </a:r>
          </a:p>
          <a:p>
            <a:pPr lvl="1"/>
            <a:r>
              <a:rPr lang="en-US" dirty="0">
                <a:solidFill>
                  <a:schemeClr val="accent6"/>
                </a:solidFill>
              </a:rPr>
              <a:t>Trusted Contact</a:t>
            </a:r>
          </a:p>
          <a:p>
            <a:pPr lvl="1"/>
            <a:r>
              <a:rPr lang="en-US" dirty="0">
                <a:solidFill>
                  <a:schemeClr val="accent6"/>
                </a:solidFill>
              </a:rPr>
              <a:t>Interested Party</a:t>
            </a:r>
          </a:p>
          <a:p>
            <a:pPr lvl="1"/>
            <a:r>
              <a:rPr lang="en-US" dirty="0">
                <a:solidFill>
                  <a:schemeClr val="accent6"/>
                </a:solidFill>
              </a:rPr>
              <a:t>Authorized Parties/Trustees</a:t>
            </a:r>
          </a:p>
          <a:p>
            <a:r>
              <a:rPr lang="en-US" dirty="0">
                <a:solidFill>
                  <a:schemeClr val="accent6"/>
                </a:solidFill>
              </a:rPr>
              <a:t>Investors must contact their advisor to make changes</a:t>
            </a:r>
          </a:p>
        </p:txBody>
      </p:sp>
      <p:pic>
        <p:nvPicPr>
          <p:cNvPr id="6" name="Picture 5">
            <a:extLst>
              <a:ext uri="{FF2B5EF4-FFF2-40B4-BE49-F238E27FC236}">
                <a16:creationId xmlns:a16="http://schemas.microsoft.com/office/drawing/2014/main" id="{11F2AA1E-AA47-EE83-E4C8-9BC659C0EE03}"/>
              </a:ext>
            </a:extLst>
          </p:cNvPr>
          <p:cNvPicPr>
            <a:picLocks noChangeAspect="1"/>
          </p:cNvPicPr>
          <p:nvPr/>
        </p:nvPicPr>
        <p:blipFill>
          <a:blip r:embed="rId2"/>
          <a:stretch>
            <a:fillRect/>
          </a:stretch>
        </p:blipFill>
        <p:spPr>
          <a:xfrm>
            <a:off x="3455933" y="449957"/>
            <a:ext cx="2676474" cy="4243585"/>
          </a:xfrm>
          <a:prstGeom prst="rect">
            <a:avLst/>
          </a:prstGeom>
          <a:ln>
            <a:solidFill>
              <a:schemeClr val="accent6"/>
            </a:solidFill>
          </a:ln>
        </p:spPr>
      </p:pic>
      <p:pic>
        <p:nvPicPr>
          <p:cNvPr id="11" name="Picture 10">
            <a:extLst>
              <a:ext uri="{FF2B5EF4-FFF2-40B4-BE49-F238E27FC236}">
                <a16:creationId xmlns:a16="http://schemas.microsoft.com/office/drawing/2014/main" id="{2AF1ECE6-67E8-A8DF-8D5D-708ACE2935E0}"/>
              </a:ext>
            </a:extLst>
          </p:cNvPr>
          <p:cNvPicPr>
            <a:picLocks noChangeAspect="1"/>
          </p:cNvPicPr>
          <p:nvPr/>
        </p:nvPicPr>
        <p:blipFill>
          <a:blip r:embed="rId3"/>
          <a:stretch>
            <a:fillRect/>
          </a:stretch>
        </p:blipFill>
        <p:spPr>
          <a:xfrm>
            <a:off x="6193257" y="724997"/>
            <a:ext cx="1394189" cy="3154852"/>
          </a:xfrm>
          <a:prstGeom prst="rect">
            <a:avLst/>
          </a:prstGeom>
          <a:ln>
            <a:solidFill>
              <a:schemeClr val="accent6"/>
            </a:solidFill>
          </a:ln>
        </p:spPr>
      </p:pic>
      <p:pic>
        <p:nvPicPr>
          <p:cNvPr id="14" name="Picture 13">
            <a:extLst>
              <a:ext uri="{FF2B5EF4-FFF2-40B4-BE49-F238E27FC236}">
                <a16:creationId xmlns:a16="http://schemas.microsoft.com/office/drawing/2014/main" id="{EAE82953-DAD2-4BAE-6304-C304A9C940AC}"/>
              </a:ext>
            </a:extLst>
          </p:cNvPr>
          <p:cNvPicPr>
            <a:picLocks noChangeAspect="1"/>
          </p:cNvPicPr>
          <p:nvPr/>
        </p:nvPicPr>
        <p:blipFill>
          <a:blip r:embed="rId4"/>
          <a:stretch>
            <a:fillRect/>
          </a:stretch>
        </p:blipFill>
        <p:spPr>
          <a:xfrm>
            <a:off x="7587446" y="724998"/>
            <a:ext cx="1382420" cy="3154852"/>
          </a:xfrm>
          <a:prstGeom prst="rect">
            <a:avLst/>
          </a:prstGeom>
          <a:ln>
            <a:solidFill>
              <a:schemeClr val="accent6"/>
            </a:solidFill>
          </a:ln>
        </p:spPr>
      </p:pic>
    </p:spTree>
    <p:extLst>
      <p:ext uri="{BB962C8B-B14F-4D97-AF65-F5344CB8AC3E}">
        <p14:creationId xmlns:p14="http://schemas.microsoft.com/office/powerpoint/2010/main" val="295993743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1E6CAE5-C0A8-6F30-41ED-56C56B0C0964}"/>
              </a:ext>
            </a:extLst>
          </p:cNvPr>
          <p:cNvSpPr>
            <a:spLocks noGrp="1"/>
          </p:cNvSpPr>
          <p:nvPr>
            <p:ph type="body" sz="quarter" idx="10"/>
          </p:nvPr>
        </p:nvSpPr>
        <p:spPr/>
        <p:txBody>
          <a:bodyPr/>
          <a:lstStyle/>
          <a:p>
            <a:r>
              <a:rPr lang="en-US"/>
              <a:t>Move Money</a:t>
            </a:r>
          </a:p>
        </p:txBody>
      </p:sp>
    </p:spTree>
    <p:extLst>
      <p:ext uri="{BB962C8B-B14F-4D97-AF65-F5344CB8AC3E}">
        <p14:creationId xmlns:p14="http://schemas.microsoft.com/office/powerpoint/2010/main" val="392869785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8985F-9560-4038-D438-2F4A62103115}"/>
              </a:ext>
            </a:extLst>
          </p:cNvPr>
          <p:cNvSpPr>
            <a:spLocks noGrp="1"/>
          </p:cNvSpPr>
          <p:nvPr>
            <p:ph type="title"/>
          </p:nvPr>
        </p:nvSpPr>
        <p:spPr/>
        <p:txBody>
          <a:bodyPr/>
          <a:lstStyle/>
          <a:p>
            <a:r>
              <a:rPr lang="en-US" dirty="0">
                <a:solidFill>
                  <a:schemeClr val="accent6"/>
                </a:solidFill>
              </a:rPr>
              <a:t>Move Money</a:t>
            </a:r>
            <a:br>
              <a:rPr lang="en-US" dirty="0"/>
            </a:br>
            <a:endParaRPr lang="en-US" dirty="0"/>
          </a:p>
        </p:txBody>
      </p:sp>
      <p:sp>
        <p:nvSpPr>
          <p:cNvPr id="3" name="Text Placeholder 2">
            <a:extLst>
              <a:ext uri="{FF2B5EF4-FFF2-40B4-BE49-F238E27FC236}">
                <a16:creationId xmlns:a16="http://schemas.microsoft.com/office/drawing/2014/main" id="{C68B404E-C908-714B-4E1B-57D546C8771F}"/>
              </a:ext>
            </a:extLst>
          </p:cNvPr>
          <p:cNvSpPr>
            <a:spLocks noGrp="1"/>
          </p:cNvSpPr>
          <p:nvPr>
            <p:ph type="body" sz="quarter" idx="12"/>
          </p:nvPr>
        </p:nvSpPr>
        <p:spPr>
          <a:xfrm>
            <a:off x="343433" y="812800"/>
            <a:ext cx="3737749" cy="3781827"/>
          </a:xfrm>
        </p:spPr>
        <p:txBody>
          <a:bodyPr/>
          <a:lstStyle/>
          <a:p>
            <a:r>
              <a:rPr lang="en-US" b="1" dirty="0">
                <a:solidFill>
                  <a:schemeClr val="accent6"/>
                </a:solidFill>
              </a:rPr>
              <a:t>Goal: </a:t>
            </a:r>
            <a:r>
              <a:rPr lang="en-US" dirty="0">
                <a:solidFill>
                  <a:schemeClr val="accent6"/>
                </a:solidFill>
              </a:rPr>
              <a:t>End investors can move money to and from their Axos/RIA/aggregated accounts</a:t>
            </a:r>
          </a:p>
          <a:p>
            <a:r>
              <a:rPr lang="en-US" dirty="0">
                <a:solidFill>
                  <a:schemeClr val="accent6"/>
                </a:solidFill>
              </a:rPr>
              <a:t>End investors will </a:t>
            </a:r>
            <a:r>
              <a:rPr lang="en-US" b="1" dirty="0">
                <a:solidFill>
                  <a:schemeClr val="accent6"/>
                </a:solidFill>
              </a:rPr>
              <a:t>not</a:t>
            </a:r>
            <a:r>
              <a:rPr lang="en-US" dirty="0">
                <a:solidFill>
                  <a:schemeClr val="accent6"/>
                </a:solidFill>
              </a:rPr>
              <a:t> be able to distribute funds from their RIA accounts and must contact their advisor to do so</a:t>
            </a:r>
          </a:p>
        </p:txBody>
      </p:sp>
      <p:pic>
        <p:nvPicPr>
          <p:cNvPr id="18" name="Picture 17">
            <a:extLst>
              <a:ext uri="{FF2B5EF4-FFF2-40B4-BE49-F238E27FC236}">
                <a16:creationId xmlns:a16="http://schemas.microsoft.com/office/drawing/2014/main" id="{AB9BDA0E-2E2C-CD8F-1D16-370119CB00CD}"/>
              </a:ext>
            </a:extLst>
          </p:cNvPr>
          <p:cNvPicPr>
            <a:picLocks noChangeAspect="1"/>
          </p:cNvPicPr>
          <p:nvPr/>
        </p:nvPicPr>
        <p:blipFill>
          <a:blip r:embed="rId2"/>
          <a:stretch>
            <a:fillRect/>
          </a:stretch>
        </p:blipFill>
        <p:spPr>
          <a:xfrm>
            <a:off x="4331855" y="606022"/>
            <a:ext cx="4513156" cy="4033633"/>
          </a:xfrm>
          <a:prstGeom prst="rect">
            <a:avLst/>
          </a:prstGeom>
        </p:spPr>
      </p:pic>
      <p:pic>
        <p:nvPicPr>
          <p:cNvPr id="4" name="Picture 3">
            <a:extLst>
              <a:ext uri="{FF2B5EF4-FFF2-40B4-BE49-F238E27FC236}">
                <a16:creationId xmlns:a16="http://schemas.microsoft.com/office/drawing/2014/main" id="{1FD0B712-A1EC-F0F5-09EA-9671C659E567}"/>
              </a:ext>
            </a:extLst>
          </p:cNvPr>
          <p:cNvPicPr>
            <a:picLocks noChangeAspect="1"/>
          </p:cNvPicPr>
          <p:nvPr/>
        </p:nvPicPr>
        <p:blipFill>
          <a:blip r:embed="rId3"/>
          <a:stretch>
            <a:fillRect/>
          </a:stretch>
        </p:blipFill>
        <p:spPr>
          <a:xfrm>
            <a:off x="687969" y="2900314"/>
            <a:ext cx="3299351" cy="1627077"/>
          </a:xfrm>
          <a:prstGeom prst="rect">
            <a:avLst/>
          </a:prstGeom>
          <a:ln>
            <a:solidFill>
              <a:schemeClr val="accent1"/>
            </a:solidFill>
          </a:ln>
        </p:spPr>
      </p:pic>
      <p:sp>
        <p:nvSpPr>
          <p:cNvPr id="5" name="Oval 4">
            <a:extLst>
              <a:ext uri="{FF2B5EF4-FFF2-40B4-BE49-F238E27FC236}">
                <a16:creationId xmlns:a16="http://schemas.microsoft.com/office/drawing/2014/main" id="{B0B711AE-8415-FB77-E01F-3F9365880D3B}"/>
              </a:ext>
            </a:extLst>
          </p:cNvPr>
          <p:cNvSpPr/>
          <p:nvPr/>
        </p:nvSpPr>
        <p:spPr>
          <a:xfrm>
            <a:off x="687969" y="3501878"/>
            <a:ext cx="205505" cy="211974"/>
          </a:xfrm>
          <a:prstGeom prst="ellipse">
            <a:avLst/>
          </a:prstGeom>
          <a:solidFill>
            <a:schemeClr val="accent1">
              <a:lumMod val="20000"/>
              <a:lumOff val="8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solidFill>
                  <a:schemeClr val="tx2"/>
                </a:solidFill>
              </a:rPr>
              <a:t>1</a:t>
            </a:r>
          </a:p>
        </p:txBody>
      </p:sp>
      <p:sp>
        <p:nvSpPr>
          <p:cNvPr id="6" name="Oval 5">
            <a:extLst>
              <a:ext uri="{FF2B5EF4-FFF2-40B4-BE49-F238E27FC236}">
                <a16:creationId xmlns:a16="http://schemas.microsoft.com/office/drawing/2014/main" id="{752647F5-D8EF-4FDA-6B53-74FC17522BB8}"/>
              </a:ext>
            </a:extLst>
          </p:cNvPr>
          <p:cNvSpPr/>
          <p:nvPr/>
        </p:nvSpPr>
        <p:spPr>
          <a:xfrm>
            <a:off x="2191381" y="2137199"/>
            <a:ext cx="205505" cy="211974"/>
          </a:xfrm>
          <a:prstGeom prst="ellipse">
            <a:avLst/>
          </a:prstGeom>
          <a:solidFill>
            <a:schemeClr val="accent1">
              <a:lumMod val="20000"/>
              <a:lumOff val="8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solidFill>
                  <a:schemeClr val="tx2"/>
                </a:solidFill>
              </a:rPr>
              <a:t>1</a:t>
            </a:r>
          </a:p>
        </p:txBody>
      </p:sp>
      <p:sp>
        <p:nvSpPr>
          <p:cNvPr id="7" name="Oval 6">
            <a:extLst>
              <a:ext uri="{FF2B5EF4-FFF2-40B4-BE49-F238E27FC236}">
                <a16:creationId xmlns:a16="http://schemas.microsoft.com/office/drawing/2014/main" id="{EF7978D4-19F1-95D1-A2E4-93D1F2B96327}"/>
              </a:ext>
            </a:extLst>
          </p:cNvPr>
          <p:cNvSpPr/>
          <p:nvPr/>
        </p:nvSpPr>
        <p:spPr>
          <a:xfrm>
            <a:off x="5257729" y="2249910"/>
            <a:ext cx="205505" cy="211974"/>
          </a:xfrm>
          <a:prstGeom prst="ellipse">
            <a:avLst/>
          </a:prstGeom>
          <a:solidFill>
            <a:schemeClr val="accent1">
              <a:lumMod val="20000"/>
              <a:lumOff val="8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solidFill>
                  <a:schemeClr val="tx2"/>
                </a:solidFill>
              </a:rPr>
              <a:t>1</a:t>
            </a:r>
          </a:p>
        </p:txBody>
      </p:sp>
    </p:spTree>
    <p:extLst>
      <p:ext uri="{BB962C8B-B14F-4D97-AF65-F5344CB8AC3E}">
        <p14:creationId xmlns:p14="http://schemas.microsoft.com/office/powerpoint/2010/main" val="162152340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8985F-9560-4038-D438-2F4A62103115}"/>
              </a:ext>
            </a:extLst>
          </p:cNvPr>
          <p:cNvSpPr>
            <a:spLocks noGrp="1"/>
          </p:cNvSpPr>
          <p:nvPr>
            <p:ph type="title"/>
          </p:nvPr>
        </p:nvSpPr>
        <p:spPr/>
        <p:txBody>
          <a:bodyPr/>
          <a:lstStyle/>
          <a:p>
            <a:r>
              <a:rPr lang="en-US" dirty="0">
                <a:solidFill>
                  <a:schemeClr val="accent6"/>
                </a:solidFill>
              </a:rPr>
              <a:t>Move Money – Contributions to</a:t>
            </a:r>
            <a:br>
              <a:rPr lang="en-US" dirty="0">
                <a:solidFill>
                  <a:schemeClr val="accent6"/>
                </a:solidFill>
              </a:rPr>
            </a:br>
            <a:r>
              <a:rPr lang="en-US" dirty="0">
                <a:solidFill>
                  <a:schemeClr val="accent6"/>
                </a:solidFill>
              </a:rPr>
              <a:t>Non-Retirement RIA Accounts</a:t>
            </a:r>
            <a:br>
              <a:rPr lang="en-US" dirty="0"/>
            </a:br>
            <a:endParaRPr lang="en-US" dirty="0"/>
          </a:p>
        </p:txBody>
      </p:sp>
      <p:sp>
        <p:nvSpPr>
          <p:cNvPr id="3" name="Text Placeholder 2">
            <a:extLst>
              <a:ext uri="{FF2B5EF4-FFF2-40B4-BE49-F238E27FC236}">
                <a16:creationId xmlns:a16="http://schemas.microsoft.com/office/drawing/2014/main" id="{C68B404E-C908-714B-4E1B-57D546C8771F}"/>
              </a:ext>
            </a:extLst>
          </p:cNvPr>
          <p:cNvSpPr>
            <a:spLocks noGrp="1"/>
          </p:cNvSpPr>
          <p:nvPr>
            <p:ph type="body" sz="quarter" idx="12"/>
          </p:nvPr>
        </p:nvSpPr>
        <p:spPr>
          <a:xfrm>
            <a:off x="343433" y="953042"/>
            <a:ext cx="2844267" cy="3641585"/>
          </a:xfrm>
        </p:spPr>
        <p:txBody>
          <a:bodyPr/>
          <a:lstStyle/>
          <a:p>
            <a:r>
              <a:rPr lang="en-US" dirty="0">
                <a:solidFill>
                  <a:schemeClr val="accent6"/>
                </a:solidFill>
              </a:rPr>
              <a:t>End investors can contribute to their non-retirement RIA accounts</a:t>
            </a:r>
          </a:p>
          <a:p>
            <a:pPr lvl="1"/>
            <a:r>
              <a:rPr lang="en-US" dirty="0">
                <a:solidFill>
                  <a:schemeClr val="accent6"/>
                </a:solidFill>
              </a:rPr>
              <a:t>Investors can execute recurring and one-time contributions to their non-retirement RIA accounts on the same day or a future date</a:t>
            </a:r>
          </a:p>
        </p:txBody>
      </p:sp>
      <p:pic>
        <p:nvPicPr>
          <p:cNvPr id="10" name="Picture 9">
            <a:extLst>
              <a:ext uri="{FF2B5EF4-FFF2-40B4-BE49-F238E27FC236}">
                <a16:creationId xmlns:a16="http://schemas.microsoft.com/office/drawing/2014/main" id="{9B4E9F52-BA11-7A24-A6E0-994F6113C1C0}"/>
              </a:ext>
            </a:extLst>
          </p:cNvPr>
          <p:cNvPicPr>
            <a:picLocks noChangeAspect="1"/>
          </p:cNvPicPr>
          <p:nvPr/>
        </p:nvPicPr>
        <p:blipFill>
          <a:blip r:embed="rId2"/>
          <a:stretch>
            <a:fillRect/>
          </a:stretch>
        </p:blipFill>
        <p:spPr>
          <a:xfrm>
            <a:off x="7289647" y="1060877"/>
            <a:ext cx="1582372" cy="3425913"/>
          </a:xfrm>
          <a:prstGeom prst="rect">
            <a:avLst/>
          </a:prstGeom>
          <a:ln>
            <a:solidFill>
              <a:schemeClr val="accent6"/>
            </a:solidFill>
          </a:ln>
        </p:spPr>
      </p:pic>
      <p:pic>
        <p:nvPicPr>
          <p:cNvPr id="18" name="Picture 17">
            <a:extLst>
              <a:ext uri="{FF2B5EF4-FFF2-40B4-BE49-F238E27FC236}">
                <a16:creationId xmlns:a16="http://schemas.microsoft.com/office/drawing/2014/main" id="{47BDA194-31C3-8462-E1E1-C9412856747E}"/>
              </a:ext>
            </a:extLst>
          </p:cNvPr>
          <p:cNvPicPr>
            <a:picLocks noChangeAspect="1"/>
          </p:cNvPicPr>
          <p:nvPr/>
        </p:nvPicPr>
        <p:blipFill>
          <a:blip r:embed="rId3"/>
          <a:stretch>
            <a:fillRect/>
          </a:stretch>
        </p:blipFill>
        <p:spPr>
          <a:xfrm>
            <a:off x="3366016" y="1060877"/>
            <a:ext cx="3833190" cy="3425913"/>
          </a:xfrm>
          <a:prstGeom prst="rect">
            <a:avLst/>
          </a:prstGeom>
        </p:spPr>
      </p:pic>
    </p:spTree>
    <p:extLst>
      <p:ext uri="{BB962C8B-B14F-4D97-AF65-F5344CB8AC3E}">
        <p14:creationId xmlns:p14="http://schemas.microsoft.com/office/powerpoint/2010/main" val="166065878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8985F-9560-4038-D438-2F4A62103115}"/>
              </a:ext>
            </a:extLst>
          </p:cNvPr>
          <p:cNvSpPr>
            <a:spLocks noGrp="1"/>
          </p:cNvSpPr>
          <p:nvPr>
            <p:ph type="title"/>
          </p:nvPr>
        </p:nvSpPr>
        <p:spPr>
          <a:xfrm>
            <a:off x="343439" y="99770"/>
            <a:ext cx="7854411" cy="791770"/>
          </a:xfrm>
        </p:spPr>
        <p:txBody>
          <a:bodyPr/>
          <a:lstStyle/>
          <a:p>
            <a:r>
              <a:rPr lang="en-US" dirty="0">
                <a:solidFill>
                  <a:schemeClr val="accent6"/>
                </a:solidFill>
              </a:rPr>
              <a:t>Move Money – Contributions to Retirement</a:t>
            </a:r>
            <a:br>
              <a:rPr lang="en-US" dirty="0">
                <a:solidFill>
                  <a:schemeClr val="accent6"/>
                </a:solidFill>
              </a:rPr>
            </a:br>
            <a:r>
              <a:rPr lang="en-US" dirty="0">
                <a:solidFill>
                  <a:schemeClr val="accent6"/>
                </a:solidFill>
              </a:rPr>
              <a:t>RIA Accounts</a:t>
            </a:r>
            <a:br>
              <a:rPr lang="en-US" dirty="0"/>
            </a:br>
            <a:endParaRPr lang="en-US" dirty="0"/>
          </a:p>
        </p:txBody>
      </p:sp>
      <p:sp>
        <p:nvSpPr>
          <p:cNvPr id="3" name="Text Placeholder 2">
            <a:extLst>
              <a:ext uri="{FF2B5EF4-FFF2-40B4-BE49-F238E27FC236}">
                <a16:creationId xmlns:a16="http://schemas.microsoft.com/office/drawing/2014/main" id="{C68B404E-C908-714B-4E1B-57D546C8771F}"/>
              </a:ext>
            </a:extLst>
          </p:cNvPr>
          <p:cNvSpPr>
            <a:spLocks noGrp="1"/>
          </p:cNvSpPr>
          <p:nvPr>
            <p:ph type="body" sz="quarter" idx="12"/>
          </p:nvPr>
        </p:nvSpPr>
        <p:spPr>
          <a:xfrm>
            <a:off x="343433" y="953042"/>
            <a:ext cx="5676367" cy="3641585"/>
          </a:xfrm>
        </p:spPr>
        <p:txBody>
          <a:bodyPr/>
          <a:lstStyle/>
          <a:p>
            <a:r>
              <a:rPr lang="en-US" dirty="0">
                <a:solidFill>
                  <a:schemeClr val="accent6"/>
                </a:solidFill>
              </a:rPr>
              <a:t>End investors can contribute to their retirement RIA accounts</a:t>
            </a:r>
          </a:p>
          <a:p>
            <a:pPr lvl="1"/>
            <a:r>
              <a:rPr lang="en-US" dirty="0">
                <a:solidFill>
                  <a:schemeClr val="accent6"/>
                </a:solidFill>
              </a:rPr>
              <a:t>Investors will see how much they have contributed and the remaining contribution amount for each applicable contribution year</a:t>
            </a:r>
          </a:p>
          <a:p>
            <a:pPr lvl="1"/>
            <a:r>
              <a:rPr lang="en-US" dirty="0">
                <a:solidFill>
                  <a:schemeClr val="accent6"/>
                </a:solidFill>
              </a:rPr>
              <a:t>They will not be able to contribute past the maximum contribution limit </a:t>
            </a:r>
          </a:p>
          <a:p>
            <a:endParaRPr lang="en-US" dirty="0"/>
          </a:p>
        </p:txBody>
      </p:sp>
      <p:pic>
        <p:nvPicPr>
          <p:cNvPr id="6" name="Picture 5">
            <a:extLst>
              <a:ext uri="{FF2B5EF4-FFF2-40B4-BE49-F238E27FC236}">
                <a16:creationId xmlns:a16="http://schemas.microsoft.com/office/drawing/2014/main" id="{04FAF98F-B539-31FA-6AFC-4DA781B9B3A1}"/>
              </a:ext>
            </a:extLst>
          </p:cNvPr>
          <p:cNvPicPr>
            <a:picLocks noChangeAspect="1"/>
          </p:cNvPicPr>
          <p:nvPr/>
        </p:nvPicPr>
        <p:blipFill>
          <a:blip r:embed="rId2"/>
          <a:stretch>
            <a:fillRect/>
          </a:stretch>
        </p:blipFill>
        <p:spPr>
          <a:xfrm>
            <a:off x="2559822" y="2355660"/>
            <a:ext cx="3448648" cy="2540190"/>
          </a:xfrm>
          <a:prstGeom prst="rect">
            <a:avLst/>
          </a:prstGeom>
          <a:ln>
            <a:solidFill>
              <a:schemeClr val="accent6"/>
            </a:solidFill>
          </a:ln>
        </p:spPr>
      </p:pic>
      <p:pic>
        <p:nvPicPr>
          <p:cNvPr id="8" name="Picture 7">
            <a:extLst>
              <a:ext uri="{FF2B5EF4-FFF2-40B4-BE49-F238E27FC236}">
                <a16:creationId xmlns:a16="http://schemas.microsoft.com/office/drawing/2014/main" id="{11DD2161-DA72-99EF-B58B-771ED447FC28}"/>
              </a:ext>
            </a:extLst>
          </p:cNvPr>
          <p:cNvPicPr>
            <a:picLocks noChangeAspect="1"/>
          </p:cNvPicPr>
          <p:nvPr/>
        </p:nvPicPr>
        <p:blipFill>
          <a:blip r:embed="rId3"/>
          <a:stretch>
            <a:fillRect/>
          </a:stretch>
        </p:blipFill>
        <p:spPr>
          <a:xfrm>
            <a:off x="6060360" y="1174144"/>
            <a:ext cx="1242370" cy="2684183"/>
          </a:xfrm>
          <a:prstGeom prst="rect">
            <a:avLst/>
          </a:prstGeom>
          <a:ln>
            <a:solidFill>
              <a:schemeClr val="accent6"/>
            </a:solidFill>
          </a:ln>
        </p:spPr>
      </p:pic>
      <p:pic>
        <p:nvPicPr>
          <p:cNvPr id="10" name="Picture 9">
            <a:extLst>
              <a:ext uri="{FF2B5EF4-FFF2-40B4-BE49-F238E27FC236}">
                <a16:creationId xmlns:a16="http://schemas.microsoft.com/office/drawing/2014/main" id="{4E8FEEA6-DF4D-E79F-74EA-9D1B29FBCAF4}"/>
              </a:ext>
            </a:extLst>
          </p:cNvPr>
          <p:cNvPicPr>
            <a:picLocks noChangeAspect="1"/>
          </p:cNvPicPr>
          <p:nvPr/>
        </p:nvPicPr>
        <p:blipFill>
          <a:blip r:embed="rId4"/>
          <a:stretch>
            <a:fillRect/>
          </a:stretch>
        </p:blipFill>
        <p:spPr>
          <a:xfrm>
            <a:off x="7315200" y="712216"/>
            <a:ext cx="1244601" cy="3882411"/>
          </a:xfrm>
          <a:prstGeom prst="rect">
            <a:avLst/>
          </a:prstGeom>
          <a:ln>
            <a:solidFill>
              <a:schemeClr val="accent6"/>
            </a:solidFill>
          </a:ln>
        </p:spPr>
      </p:pic>
    </p:spTree>
    <p:extLst>
      <p:ext uri="{BB962C8B-B14F-4D97-AF65-F5344CB8AC3E}">
        <p14:creationId xmlns:p14="http://schemas.microsoft.com/office/powerpoint/2010/main" val="23818337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22642-464A-63D1-FD97-1D90E4391EAE}"/>
              </a:ext>
            </a:extLst>
          </p:cNvPr>
          <p:cNvSpPr>
            <a:spLocks noGrp="1"/>
          </p:cNvSpPr>
          <p:nvPr>
            <p:ph type="title"/>
          </p:nvPr>
        </p:nvSpPr>
        <p:spPr/>
        <p:txBody>
          <a:bodyPr/>
          <a:lstStyle/>
          <a:p>
            <a:r>
              <a:rPr lang="en-US" dirty="0">
                <a:solidFill>
                  <a:schemeClr val="accent6"/>
                </a:solidFill>
              </a:rPr>
              <a:t>Online Access Terms and Conditions Agreement</a:t>
            </a:r>
            <a:br>
              <a:rPr lang="en-US" dirty="0"/>
            </a:br>
            <a:endParaRPr lang="en-US" dirty="0"/>
          </a:p>
        </p:txBody>
      </p:sp>
      <p:sp>
        <p:nvSpPr>
          <p:cNvPr id="3" name="Text Placeholder 2">
            <a:extLst>
              <a:ext uri="{FF2B5EF4-FFF2-40B4-BE49-F238E27FC236}">
                <a16:creationId xmlns:a16="http://schemas.microsoft.com/office/drawing/2014/main" id="{38F4BF5A-28A9-8EAF-9C8E-67460C265B99}"/>
              </a:ext>
            </a:extLst>
          </p:cNvPr>
          <p:cNvSpPr>
            <a:spLocks noGrp="1"/>
          </p:cNvSpPr>
          <p:nvPr>
            <p:ph type="body" sz="quarter" idx="12"/>
          </p:nvPr>
        </p:nvSpPr>
        <p:spPr>
          <a:xfrm>
            <a:off x="343433" y="819150"/>
            <a:ext cx="8441475" cy="3775477"/>
          </a:xfrm>
        </p:spPr>
        <p:txBody>
          <a:bodyPr/>
          <a:lstStyle/>
          <a:p>
            <a:r>
              <a:rPr lang="en-US" dirty="0">
                <a:solidFill>
                  <a:schemeClr val="accent6"/>
                </a:solidFill>
              </a:rPr>
              <a:t>End investors must review and accept the agreement</a:t>
            </a:r>
          </a:p>
        </p:txBody>
      </p:sp>
      <p:pic>
        <p:nvPicPr>
          <p:cNvPr id="10" name="Picture 9">
            <a:extLst>
              <a:ext uri="{FF2B5EF4-FFF2-40B4-BE49-F238E27FC236}">
                <a16:creationId xmlns:a16="http://schemas.microsoft.com/office/drawing/2014/main" id="{47699198-3F82-A653-0BA2-F6D808A0568C}"/>
              </a:ext>
            </a:extLst>
          </p:cNvPr>
          <p:cNvPicPr>
            <a:picLocks noChangeAspect="1"/>
          </p:cNvPicPr>
          <p:nvPr/>
        </p:nvPicPr>
        <p:blipFill>
          <a:blip r:embed="rId2"/>
          <a:stretch>
            <a:fillRect/>
          </a:stretch>
        </p:blipFill>
        <p:spPr>
          <a:xfrm>
            <a:off x="1663699" y="1153060"/>
            <a:ext cx="5333141" cy="3803586"/>
          </a:xfrm>
          <a:prstGeom prst="rect">
            <a:avLst/>
          </a:prstGeom>
        </p:spPr>
      </p:pic>
      <p:sp>
        <p:nvSpPr>
          <p:cNvPr id="4" name="Rectangle 3">
            <a:extLst>
              <a:ext uri="{FF2B5EF4-FFF2-40B4-BE49-F238E27FC236}">
                <a16:creationId xmlns:a16="http://schemas.microsoft.com/office/drawing/2014/main" id="{493EBF08-8D80-C537-712A-41D84F42EE30}"/>
              </a:ext>
            </a:extLst>
          </p:cNvPr>
          <p:cNvSpPr/>
          <p:nvPr/>
        </p:nvSpPr>
        <p:spPr>
          <a:xfrm>
            <a:off x="2028825" y="1235869"/>
            <a:ext cx="964406" cy="1361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solidFill>
                <a:schemeClr val="accent1"/>
              </a:solidFill>
            </a:endParaRPr>
          </a:p>
        </p:txBody>
      </p:sp>
      <p:pic>
        <p:nvPicPr>
          <p:cNvPr id="5" name="Picture 4" descr="A blue and orange logo&#10;&#10;Description automatically generated">
            <a:extLst>
              <a:ext uri="{FF2B5EF4-FFF2-40B4-BE49-F238E27FC236}">
                <a16:creationId xmlns:a16="http://schemas.microsoft.com/office/drawing/2014/main" id="{4E849D41-E563-9F3D-D855-53ED4A20A45D}"/>
              </a:ext>
            </a:extLst>
          </p:cNvPr>
          <p:cNvPicPr>
            <a:picLocks noChangeAspect="1"/>
          </p:cNvPicPr>
          <p:nvPr/>
        </p:nvPicPr>
        <p:blipFill>
          <a:blip r:embed="rId3"/>
          <a:stretch>
            <a:fillRect/>
          </a:stretch>
        </p:blipFill>
        <p:spPr>
          <a:xfrm>
            <a:off x="2153840" y="1264446"/>
            <a:ext cx="366863" cy="82296"/>
          </a:xfrm>
          <a:prstGeom prst="rect">
            <a:avLst/>
          </a:prstGeom>
        </p:spPr>
      </p:pic>
    </p:spTree>
    <p:extLst>
      <p:ext uri="{BB962C8B-B14F-4D97-AF65-F5344CB8AC3E}">
        <p14:creationId xmlns:p14="http://schemas.microsoft.com/office/powerpoint/2010/main" val="2041399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8985F-9560-4038-D438-2F4A62103115}"/>
              </a:ext>
            </a:extLst>
          </p:cNvPr>
          <p:cNvSpPr>
            <a:spLocks noGrp="1"/>
          </p:cNvSpPr>
          <p:nvPr>
            <p:ph type="title"/>
          </p:nvPr>
        </p:nvSpPr>
        <p:spPr/>
        <p:txBody>
          <a:bodyPr/>
          <a:lstStyle/>
          <a:p>
            <a:r>
              <a:rPr lang="en-US" dirty="0">
                <a:solidFill>
                  <a:schemeClr val="accent6"/>
                </a:solidFill>
              </a:rPr>
              <a:t>Move Money – Scheduled Transfers</a:t>
            </a:r>
            <a:br>
              <a:rPr lang="en-US" dirty="0"/>
            </a:br>
            <a:endParaRPr lang="en-US" dirty="0"/>
          </a:p>
        </p:txBody>
      </p:sp>
      <p:sp>
        <p:nvSpPr>
          <p:cNvPr id="3" name="Text Placeholder 2">
            <a:extLst>
              <a:ext uri="{FF2B5EF4-FFF2-40B4-BE49-F238E27FC236}">
                <a16:creationId xmlns:a16="http://schemas.microsoft.com/office/drawing/2014/main" id="{C68B404E-C908-714B-4E1B-57D546C8771F}"/>
              </a:ext>
            </a:extLst>
          </p:cNvPr>
          <p:cNvSpPr>
            <a:spLocks noGrp="1"/>
          </p:cNvSpPr>
          <p:nvPr>
            <p:ph type="body" sz="quarter" idx="12"/>
          </p:nvPr>
        </p:nvSpPr>
        <p:spPr>
          <a:xfrm>
            <a:off x="352900" y="787130"/>
            <a:ext cx="3724302" cy="3641585"/>
          </a:xfrm>
        </p:spPr>
        <p:txBody>
          <a:bodyPr/>
          <a:lstStyle/>
          <a:p>
            <a:r>
              <a:rPr lang="en-US" dirty="0">
                <a:solidFill>
                  <a:schemeClr val="accent6"/>
                </a:solidFill>
              </a:rPr>
              <a:t>End investors see their scheduled transfers across all their accounts on the Scheduled Transfers page (web)</a:t>
            </a:r>
          </a:p>
          <a:p>
            <a:r>
              <a:rPr lang="en-US" dirty="0">
                <a:solidFill>
                  <a:schemeClr val="accent6"/>
                </a:solidFill>
              </a:rPr>
              <a:t>End investors can delete one-time and recurring scheduled transfers to and from their RIA accounts</a:t>
            </a:r>
          </a:p>
          <a:p>
            <a:r>
              <a:rPr lang="en-US" dirty="0">
                <a:solidFill>
                  <a:schemeClr val="accent6"/>
                </a:solidFill>
              </a:rPr>
              <a:t>End investors will not be able to delete any transactions that are pending to be executed within three days</a:t>
            </a:r>
          </a:p>
        </p:txBody>
      </p:sp>
      <p:pic>
        <p:nvPicPr>
          <p:cNvPr id="9" name="Picture 8">
            <a:extLst>
              <a:ext uri="{FF2B5EF4-FFF2-40B4-BE49-F238E27FC236}">
                <a16:creationId xmlns:a16="http://schemas.microsoft.com/office/drawing/2014/main" id="{1D38D30B-9AB8-F586-E0C1-12B883AE6616}"/>
              </a:ext>
            </a:extLst>
          </p:cNvPr>
          <p:cNvPicPr>
            <a:picLocks noChangeAspect="1"/>
          </p:cNvPicPr>
          <p:nvPr/>
        </p:nvPicPr>
        <p:blipFill>
          <a:blip r:embed="rId2"/>
          <a:stretch>
            <a:fillRect/>
          </a:stretch>
        </p:blipFill>
        <p:spPr>
          <a:xfrm>
            <a:off x="4263828" y="787130"/>
            <a:ext cx="4719902" cy="2073822"/>
          </a:xfrm>
          <a:prstGeom prst="rect">
            <a:avLst/>
          </a:prstGeom>
          <a:ln>
            <a:solidFill>
              <a:schemeClr val="accent6"/>
            </a:solidFill>
          </a:ln>
        </p:spPr>
      </p:pic>
      <p:sp>
        <p:nvSpPr>
          <p:cNvPr id="14" name="Oval 13">
            <a:extLst>
              <a:ext uri="{FF2B5EF4-FFF2-40B4-BE49-F238E27FC236}">
                <a16:creationId xmlns:a16="http://schemas.microsoft.com/office/drawing/2014/main" id="{B1DCDF98-36CC-E81D-4EB2-82144D91393E}"/>
              </a:ext>
            </a:extLst>
          </p:cNvPr>
          <p:cNvSpPr/>
          <p:nvPr/>
        </p:nvSpPr>
        <p:spPr>
          <a:xfrm>
            <a:off x="3183254" y="2062847"/>
            <a:ext cx="205505" cy="211974"/>
          </a:xfrm>
          <a:prstGeom prst="ellipse">
            <a:avLst/>
          </a:prstGeom>
          <a:solidFill>
            <a:schemeClr val="accent1">
              <a:lumMod val="20000"/>
              <a:lumOff val="8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solidFill>
                  <a:schemeClr val="tx2"/>
                </a:solidFill>
              </a:rPr>
              <a:t>1</a:t>
            </a:r>
          </a:p>
        </p:txBody>
      </p:sp>
      <p:sp>
        <p:nvSpPr>
          <p:cNvPr id="15" name="Oval 14">
            <a:extLst>
              <a:ext uri="{FF2B5EF4-FFF2-40B4-BE49-F238E27FC236}">
                <a16:creationId xmlns:a16="http://schemas.microsoft.com/office/drawing/2014/main" id="{D352DAA8-1222-9164-8539-9CA51A3EDE79}"/>
              </a:ext>
            </a:extLst>
          </p:cNvPr>
          <p:cNvSpPr/>
          <p:nvPr/>
        </p:nvSpPr>
        <p:spPr>
          <a:xfrm>
            <a:off x="8670648" y="2214456"/>
            <a:ext cx="205505" cy="211974"/>
          </a:xfrm>
          <a:prstGeom prst="ellipse">
            <a:avLst/>
          </a:prstGeom>
          <a:solidFill>
            <a:schemeClr val="accent1">
              <a:lumMod val="20000"/>
              <a:lumOff val="8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solidFill>
                  <a:schemeClr val="tx2"/>
                </a:solidFill>
              </a:rPr>
              <a:t>1</a:t>
            </a:r>
          </a:p>
        </p:txBody>
      </p:sp>
      <p:sp>
        <p:nvSpPr>
          <p:cNvPr id="5" name="Oval 4">
            <a:extLst>
              <a:ext uri="{FF2B5EF4-FFF2-40B4-BE49-F238E27FC236}">
                <a16:creationId xmlns:a16="http://schemas.microsoft.com/office/drawing/2014/main" id="{4503739A-7C70-FD01-BE3F-A8A2E685D433}"/>
              </a:ext>
            </a:extLst>
          </p:cNvPr>
          <p:cNvSpPr/>
          <p:nvPr/>
        </p:nvSpPr>
        <p:spPr>
          <a:xfrm>
            <a:off x="1200823" y="2754965"/>
            <a:ext cx="205505" cy="211974"/>
          </a:xfrm>
          <a:prstGeom prst="ellipse">
            <a:avLst/>
          </a:prstGeom>
          <a:solidFill>
            <a:schemeClr val="accent2"/>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solidFill>
                  <a:schemeClr val="tx2"/>
                </a:solidFill>
              </a:rPr>
              <a:t>2</a:t>
            </a:r>
          </a:p>
        </p:txBody>
      </p:sp>
      <p:pic>
        <p:nvPicPr>
          <p:cNvPr id="7" name="Picture 6">
            <a:extLst>
              <a:ext uri="{FF2B5EF4-FFF2-40B4-BE49-F238E27FC236}">
                <a16:creationId xmlns:a16="http://schemas.microsoft.com/office/drawing/2014/main" id="{9CF532EA-77E4-8548-1899-0D3DDFD5E721}"/>
              </a:ext>
            </a:extLst>
          </p:cNvPr>
          <p:cNvPicPr>
            <a:picLocks noChangeAspect="1"/>
          </p:cNvPicPr>
          <p:nvPr/>
        </p:nvPicPr>
        <p:blipFill>
          <a:blip r:embed="rId3"/>
          <a:stretch>
            <a:fillRect/>
          </a:stretch>
        </p:blipFill>
        <p:spPr>
          <a:xfrm>
            <a:off x="4418461" y="3028458"/>
            <a:ext cx="3738281" cy="1945954"/>
          </a:xfrm>
          <a:prstGeom prst="rect">
            <a:avLst/>
          </a:prstGeom>
          <a:ln>
            <a:solidFill>
              <a:schemeClr val="accent6"/>
            </a:solidFill>
          </a:ln>
        </p:spPr>
      </p:pic>
      <p:pic>
        <p:nvPicPr>
          <p:cNvPr id="10" name="Picture 9">
            <a:extLst>
              <a:ext uri="{FF2B5EF4-FFF2-40B4-BE49-F238E27FC236}">
                <a16:creationId xmlns:a16="http://schemas.microsoft.com/office/drawing/2014/main" id="{F51E188E-29D0-FCE5-305D-BFDAB9E15DA3}"/>
              </a:ext>
            </a:extLst>
          </p:cNvPr>
          <p:cNvPicPr>
            <a:picLocks noChangeAspect="1"/>
          </p:cNvPicPr>
          <p:nvPr/>
        </p:nvPicPr>
        <p:blipFill>
          <a:blip r:embed="rId4"/>
          <a:stretch>
            <a:fillRect/>
          </a:stretch>
        </p:blipFill>
        <p:spPr>
          <a:xfrm>
            <a:off x="628649" y="3028458"/>
            <a:ext cx="3738281" cy="1945954"/>
          </a:xfrm>
          <a:prstGeom prst="rect">
            <a:avLst/>
          </a:prstGeom>
          <a:ln>
            <a:solidFill>
              <a:schemeClr val="accent6"/>
            </a:solidFill>
          </a:ln>
        </p:spPr>
      </p:pic>
      <p:sp>
        <p:nvSpPr>
          <p:cNvPr id="16" name="Oval 15">
            <a:extLst>
              <a:ext uri="{FF2B5EF4-FFF2-40B4-BE49-F238E27FC236}">
                <a16:creationId xmlns:a16="http://schemas.microsoft.com/office/drawing/2014/main" id="{884BE615-B123-7DD8-0A94-D68EBE03D53F}"/>
              </a:ext>
            </a:extLst>
          </p:cNvPr>
          <p:cNvSpPr/>
          <p:nvPr/>
        </p:nvSpPr>
        <p:spPr>
          <a:xfrm>
            <a:off x="679859" y="3795787"/>
            <a:ext cx="205505" cy="211974"/>
          </a:xfrm>
          <a:prstGeom prst="ellipse">
            <a:avLst/>
          </a:prstGeom>
          <a:solidFill>
            <a:schemeClr val="accent1">
              <a:lumMod val="20000"/>
              <a:lumOff val="8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solidFill>
                  <a:schemeClr val="tx2"/>
                </a:solidFill>
              </a:rPr>
              <a:t>1</a:t>
            </a:r>
          </a:p>
        </p:txBody>
      </p:sp>
      <p:sp>
        <p:nvSpPr>
          <p:cNvPr id="18" name="Oval 17">
            <a:extLst>
              <a:ext uri="{FF2B5EF4-FFF2-40B4-BE49-F238E27FC236}">
                <a16:creationId xmlns:a16="http://schemas.microsoft.com/office/drawing/2014/main" id="{E686904F-72BE-CEC3-12FA-093A624D4612}"/>
              </a:ext>
            </a:extLst>
          </p:cNvPr>
          <p:cNvSpPr/>
          <p:nvPr/>
        </p:nvSpPr>
        <p:spPr>
          <a:xfrm>
            <a:off x="4823402" y="3795787"/>
            <a:ext cx="205505" cy="211974"/>
          </a:xfrm>
          <a:prstGeom prst="ellipse">
            <a:avLst/>
          </a:prstGeom>
          <a:solidFill>
            <a:schemeClr val="accent2"/>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solidFill>
                  <a:schemeClr val="tx2"/>
                </a:solidFill>
              </a:rPr>
              <a:t>2</a:t>
            </a:r>
          </a:p>
        </p:txBody>
      </p:sp>
    </p:spTree>
    <p:extLst>
      <p:ext uri="{BB962C8B-B14F-4D97-AF65-F5344CB8AC3E}">
        <p14:creationId xmlns:p14="http://schemas.microsoft.com/office/powerpoint/2010/main" val="149411253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414497C-F4B4-1C96-5516-B542FE43E515}"/>
              </a:ext>
            </a:extLst>
          </p:cNvPr>
          <p:cNvSpPr>
            <a:spLocks noGrp="1"/>
          </p:cNvSpPr>
          <p:nvPr>
            <p:ph type="body" sz="quarter" idx="10"/>
          </p:nvPr>
        </p:nvSpPr>
        <p:spPr/>
        <p:txBody>
          <a:bodyPr/>
          <a:lstStyle/>
          <a:p>
            <a:r>
              <a:rPr lang="en-US" dirty="0"/>
              <a:t>Utilities/ Mega Menu</a:t>
            </a:r>
            <a:br>
              <a:rPr lang="en-US" dirty="0"/>
            </a:br>
            <a:br>
              <a:rPr lang="en-US" sz="2000" dirty="0"/>
            </a:br>
            <a:endParaRPr lang="en-US" dirty="0"/>
          </a:p>
        </p:txBody>
      </p:sp>
    </p:spTree>
    <p:extLst>
      <p:ext uri="{BB962C8B-B14F-4D97-AF65-F5344CB8AC3E}">
        <p14:creationId xmlns:p14="http://schemas.microsoft.com/office/powerpoint/2010/main" val="177867470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B4CC03-5ABC-50CE-D9CB-189032B40DAC}"/>
              </a:ext>
            </a:extLst>
          </p:cNvPr>
          <p:cNvSpPr>
            <a:spLocks noGrp="1"/>
          </p:cNvSpPr>
          <p:nvPr>
            <p:ph type="title"/>
          </p:nvPr>
        </p:nvSpPr>
        <p:spPr/>
        <p:txBody>
          <a:bodyPr/>
          <a:lstStyle/>
          <a:p>
            <a:r>
              <a:rPr lang="en-US" dirty="0">
                <a:solidFill>
                  <a:schemeClr val="accent6"/>
                </a:solidFill>
              </a:rPr>
              <a:t>Utilities/ Mega Menu</a:t>
            </a:r>
            <a:br>
              <a:rPr lang="en-US" dirty="0"/>
            </a:br>
            <a:br>
              <a:rPr lang="en-US" sz="1200" dirty="0"/>
            </a:br>
            <a:endParaRPr lang="en-US" dirty="0"/>
          </a:p>
        </p:txBody>
      </p:sp>
      <p:sp>
        <p:nvSpPr>
          <p:cNvPr id="3" name="Text Placeholder 2">
            <a:extLst>
              <a:ext uri="{FF2B5EF4-FFF2-40B4-BE49-F238E27FC236}">
                <a16:creationId xmlns:a16="http://schemas.microsoft.com/office/drawing/2014/main" id="{70846C32-D47C-B379-031E-16EF6E9DF0D0}"/>
              </a:ext>
            </a:extLst>
          </p:cNvPr>
          <p:cNvSpPr>
            <a:spLocks noGrp="1"/>
          </p:cNvSpPr>
          <p:nvPr>
            <p:ph type="body" sz="quarter" idx="12"/>
          </p:nvPr>
        </p:nvSpPr>
        <p:spPr>
          <a:xfrm>
            <a:off x="343434" y="774700"/>
            <a:ext cx="6012916" cy="3819927"/>
          </a:xfrm>
        </p:spPr>
        <p:txBody>
          <a:bodyPr/>
          <a:lstStyle/>
          <a:p>
            <a:r>
              <a:rPr lang="en-US" sz="1330" b="1" dirty="0">
                <a:solidFill>
                  <a:schemeClr val="accent6"/>
                </a:solidFill>
              </a:rPr>
              <a:t>Goal: </a:t>
            </a:r>
            <a:r>
              <a:rPr lang="en-US" sz="1330" dirty="0">
                <a:solidFill>
                  <a:schemeClr val="accent6"/>
                </a:solidFill>
              </a:rPr>
              <a:t>End investors will use the utility bar (web) and mega menu (app) to access account resources</a:t>
            </a:r>
          </a:p>
          <a:p>
            <a:r>
              <a:rPr lang="en-US" sz="1330" dirty="0">
                <a:solidFill>
                  <a:schemeClr val="accent6"/>
                </a:solidFill>
              </a:rPr>
              <a:t>Key resources include:</a:t>
            </a:r>
          </a:p>
          <a:p>
            <a:pPr lvl="1"/>
            <a:r>
              <a:rPr lang="en-US" sz="1330" dirty="0">
                <a:solidFill>
                  <a:schemeClr val="accent6"/>
                </a:solidFill>
              </a:rPr>
              <a:t>Messages</a:t>
            </a:r>
          </a:p>
          <a:p>
            <a:pPr lvl="1"/>
            <a:r>
              <a:rPr lang="en-US" sz="1330" dirty="0">
                <a:solidFill>
                  <a:schemeClr val="accent6"/>
                </a:solidFill>
              </a:rPr>
              <a:t>Alerts</a:t>
            </a:r>
          </a:p>
          <a:p>
            <a:pPr lvl="1"/>
            <a:r>
              <a:rPr lang="en-US" sz="1330" dirty="0">
                <a:solidFill>
                  <a:schemeClr val="accent6"/>
                </a:solidFill>
              </a:rPr>
              <a:t>Support</a:t>
            </a:r>
          </a:p>
          <a:p>
            <a:pPr lvl="1"/>
            <a:r>
              <a:rPr lang="en-US" sz="1330" dirty="0">
                <a:solidFill>
                  <a:schemeClr val="accent6"/>
                </a:solidFill>
              </a:rPr>
              <a:t>Personal Information</a:t>
            </a:r>
          </a:p>
        </p:txBody>
      </p:sp>
      <p:pic>
        <p:nvPicPr>
          <p:cNvPr id="10" name="Picture 9">
            <a:extLst>
              <a:ext uri="{FF2B5EF4-FFF2-40B4-BE49-F238E27FC236}">
                <a16:creationId xmlns:a16="http://schemas.microsoft.com/office/drawing/2014/main" id="{B01481CA-3C91-2040-5E52-A457D3BBDAE5}"/>
              </a:ext>
            </a:extLst>
          </p:cNvPr>
          <p:cNvPicPr>
            <a:picLocks noChangeAspect="1"/>
          </p:cNvPicPr>
          <p:nvPr/>
        </p:nvPicPr>
        <p:blipFill>
          <a:blip r:embed="rId2"/>
          <a:stretch>
            <a:fillRect/>
          </a:stretch>
        </p:blipFill>
        <p:spPr>
          <a:xfrm>
            <a:off x="6457951" y="543716"/>
            <a:ext cx="1462844" cy="4056068"/>
          </a:xfrm>
          <a:prstGeom prst="rect">
            <a:avLst/>
          </a:prstGeom>
          <a:ln>
            <a:solidFill>
              <a:schemeClr val="accent6"/>
            </a:solidFill>
          </a:ln>
        </p:spPr>
      </p:pic>
      <p:pic>
        <p:nvPicPr>
          <p:cNvPr id="6" name="Picture 5">
            <a:extLst>
              <a:ext uri="{FF2B5EF4-FFF2-40B4-BE49-F238E27FC236}">
                <a16:creationId xmlns:a16="http://schemas.microsoft.com/office/drawing/2014/main" id="{3B816E09-20FB-BD6A-CEC4-E3B4D5AF5C5C}"/>
              </a:ext>
            </a:extLst>
          </p:cNvPr>
          <p:cNvPicPr>
            <a:picLocks noChangeAspect="1"/>
          </p:cNvPicPr>
          <p:nvPr/>
        </p:nvPicPr>
        <p:blipFill>
          <a:blip r:embed="rId3"/>
          <a:stretch>
            <a:fillRect/>
          </a:stretch>
        </p:blipFill>
        <p:spPr>
          <a:xfrm>
            <a:off x="652967" y="3337587"/>
            <a:ext cx="5495457" cy="929611"/>
          </a:xfrm>
          <a:prstGeom prst="rect">
            <a:avLst/>
          </a:prstGeom>
        </p:spPr>
      </p:pic>
    </p:spTree>
    <p:extLst>
      <p:ext uri="{BB962C8B-B14F-4D97-AF65-F5344CB8AC3E}">
        <p14:creationId xmlns:p14="http://schemas.microsoft.com/office/powerpoint/2010/main" val="199381225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39A0F3-2DDB-82B7-EDA1-2920C8B4DABA}"/>
              </a:ext>
            </a:extLst>
          </p:cNvPr>
          <p:cNvSpPr>
            <a:spLocks noGrp="1"/>
          </p:cNvSpPr>
          <p:nvPr>
            <p:ph type="title"/>
          </p:nvPr>
        </p:nvSpPr>
        <p:spPr/>
        <p:txBody>
          <a:bodyPr/>
          <a:lstStyle/>
          <a:p>
            <a:r>
              <a:rPr lang="en-US" dirty="0">
                <a:solidFill>
                  <a:schemeClr val="accent6"/>
                </a:solidFill>
              </a:rPr>
              <a:t>Message Center</a:t>
            </a:r>
          </a:p>
        </p:txBody>
      </p:sp>
      <p:sp>
        <p:nvSpPr>
          <p:cNvPr id="3" name="Text Placeholder 2">
            <a:extLst>
              <a:ext uri="{FF2B5EF4-FFF2-40B4-BE49-F238E27FC236}">
                <a16:creationId xmlns:a16="http://schemas.microsoft.com/office/drawing/2014/main" id="{702666A0-5ECA-3C10-BFAA-DA9AFD11CD8F}"/>
              </a:ext>
            </a:extLst>
          </p:cNvPr>
          <p:cNvSpPr>
            <a:spLocks noGrp="1"/>
          </p:cNvSpPr>
          <p:nvPr>
            <p:ph type="body" sz="quarter" idx="12"/>
          </p:nvPr>
        </p:nvSpPr>
        <p:spPr>
          <a:xfrm>
            <a:off x="343433" y="800100"/>
            <a:ext cx="8441475" cy="3794527"/>
          </a:xfrm>
        </p:spPr>
        <p:txBody>
          <a:bodyPr/>
          <a:lstStyle/>
          <a:p>
            <a:r>
              <a:rPr lang="en-US" sz="1330" dirty="0">
                <a:solidFill>
                  <a:schemeClr val="accent6"/>
                </a:solidFill>
              </a:rPr>
              <a:t>End investors can send messages about platform technical issues     or about their Axos accounts</a:t>
            </a:r>
          </a:p>
          <a:p>
            <a:pPr lvl="1"/>
            <a:r>
              <a:rPr lang="en-US" sz="1330" dirty="0">
                <a:solidFill>
                  <a:schemeClr val="accent6"/>
                </a:solidFill>
              </a:rPr>
              <a:t>Note: advisor messaging is not available</a:t>
            </a:r>
          </a:p>
        </p:txBody>
      </p:sp>
      <p:pic>
        <p:nvPicPr>
          <p:cNvPr id="7" name="Picture 6">
            <a:extLst>
              <a:ext uri="{FF2B5EF4-FFF2-40B4-BE49-F238E27FC236}">
                <a16:creationId xmlns:a16="http://schemas.microsoft.com/office/drawing/2014/main" id="{B1E50576-D5AF-1BD5-D8DB-59F356FEE8C1}"/>
              </a:ext>
            </a:extLst>
          </p:cNvPr>
          <p:cNvPicPr>
            <a:picLocks noChangeAspect="1"/>
          </p:cNvPicPr>
          <p:nvPr/>
        </p:nvPicPr>
        <p:blipFill>
          <a:blip r:embed="rId2"/>
          <a:stretch>
            <a:fillRect/>
          </a:stretch>
        </p:blipFill>
        <p:spPr>
          <a:xfrm>
            <a:off x="699247" y="1591870"/>
            <a:ext cx="4452450" cy="2616912"/>
          </a:xfrm>
          <a:prstGeom prst="rect">
            <a:avLst/>
          </a:prstGeom>
        </p:spPr>
      </p:pic>
      <p:sp>
        <p:nvSpPr>
          <p:cNvPr id="8" name="Oval 7">
            <a:extLst>
              <a:ext uri="{FF2B5EF4-FFF2-40B4-BE49-F238E27FC236}">
                <a16:creationId xmlns:a16="http://schemas.microsoft.com/office/drawing/2014/main" id="{1311A653-0A0D-0076-9F91-AA7F59E613B1}"/>
              </a:ext>
            </a:extLst>
          </p:cNvPr>
          <p:cNvSpPr/>
          <p:nvPr/>
        </p:nvSpPr>
        <p:spPr>
          <a:xfrm>
            <a:off x="6335713" y="853517"/>
            <a:ext cx="177236" cy="180656"/>
          </a:xfrm>
          <a:prstGeom prst="ellipse">
            <a:avLst/>
          </a:prstGeom>
          <a:solidFill>
            <a:schemeClr val="accent1">
              <a:lumMod val="20000"/>
              <a:lumOff val="8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solidFill>
                  <a:schemeClr val="tx2"/>
                </a:solidFill>
              </a:rPr>
              <a:t>1</a:t>
            </a:r>
          </a:p>
        </p:txBody>
      </p:sp>
      <p:sp>
        <p:nvSpPr>
          <p:cNvPr id="9" name="Oval 8">
            <a:extLst>
              <a:ext uri="{FF2B5EF4-FFF2-40B4-BE49-F238E27FC236}">
                <a16:creationId xmlns:a16="http://schemas.microsoft.com/office/drawing/2014/main" id="{32BA1DAD-03A9-43FE-3A72-55398EF2A946}"/>
              </a:ext>
            </a:extLst>
          </p:cNvPr>
          <p:cNvSpPr/>
          <p:nvPr/>
        </p:nvSpPr>
        <p:spPr>
          <a:xfrm>
            <a:off x="2337788" y="3731433"/>
            <a:ext cx="177236" cy="180656"/>
          </a:xfrm>
          <a:prstGeom prst="ellipse">
            <a:avLst/>
          </a:prstGeom>
          <a:solidFill>
            <a:schemeClr val="accent1">
              <a:lumMod val="20000"/>
              <a:lumOff val="8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a:solidFill>
                  <a:schemeClr val="tx2"/>
                </a:solidFill>
              </a:rPr>
              <a:t>1</a:t>
            </a:r>
          </a:p>
        </p:txBody>
      </p:sp>
      <p:sp>
        <p:nvSpPr>
          <p:cNvPr id="10" name="Oval 9">
            <a:extLst>
              <a:ext uri="{FF2B5EF4-FFF2-40B4-BE49-F238E27FC236}">
                <a16:creationId xmlns:a16="http://schemas.microsoft.com/office/drawing/2014/main" id="{C34080BD-C886-6FAF-9F38-6BE018527B55}"/>
              </a:ext>
            </a:extLst>
          </p:cNvPr>
          <p:cNvSpPr/>
          <p:nvPr/>
        </p:nvSpPr>
        <p:spPr>
          <a:xfrm>
            <a:off x="1517697" y="1034173"/>
            <a:ext cx="205505" cy="211974"/>
          </a:xfrm>
          <a:prstGeom prst="ellipse">
            <a:avLst/>
          </a:prstGeom>
          <a:solidFill>
            <a:schemeClr val="accent2">
              <a:lumMod val="40000"/>
              <a:lumOff val="6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a:solidFill>
                  <a:schemeClr val="tx2"/>
                </a:solidFill>
              </a:rPr>
              <a:t>2</a:t>
            </a:r>
          </a:p>
        </p:txBody>
      </p:sp>
      <p:sp>
        <p:nvSpPr>
          <p:cNvPr id="11" name="Oval 10">
            <a:extLst>
              <a:ext uri="{FF2B5EF4-FFF2-40B4-BE49-F238E27FC236}">
                <a16:creationId xmlns:a16="http://schemas.microsoft.com/office/drawing/2014/main" id="{DB5E6A6B-F7C3-B96F-18B3-808736B14DE7}"/>
              </a:ext>
            </a:extLst>
          </p:cNvPr>
          <p:cNvSpPr/>
          <p:nvPr/>
        </p:nvSpPr>
        <p:spPr>
          <a:xfrm>
            <a:off x="2515024" y="3222766"/>
            <a:ext cx="205505" cy="211974"/>
          </a:xfrm>
          <a:prstGeom prst="ellipse">
            <a:avLst/>
          </a:prstGeom>
          <a:solidFill>
            <a:schemeClr val="accent2">
              <a:lumMod val="40000"/>
              <a:lumOff val="6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a:solidFill>
                  <a:schemeClr val="tx2"/>
                </a:solidFill>
              </a:rPr>
              <a:t>2</a:t>
            </a:r>
          </a:p>
        </p:txBody>
      </p:sp>
      <p:pic>
        <p:nvPicPr>
          <p:cNvPr id="13" name="Picture 12">
            <a:extLst>
              <a:ext uri="{FF2B5EF4-FFF2-40B4-BE49-F238E27FC236}">
                <a16:creationId xmlns:a16="http://schemas.microsoft.com/office/drawing/2014/main" id="{9D09FA94-E83E-8F74-328A-474840413B39}"/>
              </a:ext>
            </a:extLst>
          </p:cNvPr>
          <p:cNvPicPr>
            <a:picLocks noChangeAspect="1"/>
          </p:cNvPicPr>
          <p:nvPr/>
        </p:nvPicPr>
        <p:blipFill>
          <a:blip r:embed="rId3"/>
          <a:stretch>
            <a:fillRect/>
          </a:stretch>
        </p:blipFill>
        <p:spPr>
          <a:xfrm>
            <a:off x="5903858" y="1206814"/>
            <a:ext cx="1722445" cy="3697772"/>
          </a:xfrm>
          <a:prstGeom prst="rect">
            <a:avLst/>
          </a:prstGeom>
        </p:spPr>
      </p:pic>
      <p:sp>
        <p:nvSpPr>
          <p:cNvPr id="17" name="Oval 16">
            <a:extLst>
              <a:ext uri="{FF2B5EF4-FFF2-40B4-BE49-F238E27FC236}">
                <a16:creationId xmlns:a16="http://schemas.microsoft.com/office/drawing/2014/main" id="{FDB156B7-23A8-0FA8-C595-86630B8847A4}"/>
              </a:ext>
            </a:extLst>
          </p:cNvPr>
          <p:cNvSpPr/>
          <p:nvPr/>
        </p:nvSpPr>
        <p:spPr>
          <a:xfrm>
            <a:off x="6280715" y="4437787"/>
            <a:ext cx="177236" cy="180656"/>
          </a:xfrm>
          <a:prstGeom prst="ellipse">
            <a:avLst/>
          </a:prstGeom>
          <a:solidFill>
            <a:schemeClr val="accent1">
              <a:lumMod val="20000"/>
              <a:lumOff val="8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a:solidFill>
                  <a:schemeClr val="tx2"/>
                </a:solidFill>
              </a:rPr>
              <a:t>1</a:t>
            </a:r>
          </a:p>
        </p:txBody>
      </p:sp>
      <p:sp>
        <p:nvSpPr>
          <p:cNvPr id="18" name="Oval 17">
            <a:extLst>
              <a:ext uri="{FF2B5EF4-FFF2-40B4-BE49-F238E27FC236}">
                <a16:creationId xmlns:a16="http://schemas.microsoft.com/office/drawing/2014/main" id="{945ADD27-F4A0-92BD-90E4-2B707C7C6E47}"/>
              </a:ext>
            </a:extLst>
          </p:cNvPr>
          <p:cNvSpPr/>
          <p:nvPr/>
        </p:nvSpPr>
        <p:spPr>
          <a:xfrm>
            <a:off x="6654325" y="2262338"/>
            <a:ext cx="205505" cy="211974"/>
          </a:xfrm>
          <a:prstGeom prst="ellipse">
            <a:avLst/>
          </a:prstGeom>
          <a:solidFill>
            <a:schemeClr val="accent2">
              <a:lumMod val="40000"/>
              <a:lumOff val="6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a:solidFill>
                  <a:schemeClr val="tx2"/>
                </a:solidFill>
              </a:rPr>
              <a:t>2</a:t>
            </a:r>
          </a:p>
        </p:txBody>
      </p:sp>
    </p:spTree>
    <p:extLst>
      <p:ext uri="{BB962C8B-B14F-4D97-AF65-F5344CB8AC3E}">
        <p14:creationId xmlns:p14="http://schemas.microsoft.com/office/powerpoint/2010/main" val="303734737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39A0F3-2DDB-82B7-EDA1-2920C8B4DABA}"/>
              </a:ext>
            </a:extLst>
          </p:cNvPr>
          <p:cNvSpPr>
            <a:spLocks noGrp="1"/>
          </p:cNvSpPr>
          <p:nvPr>
            <p:ph type="title"/>
          </p:nvPr>
        </p:nvSpPr>
        <p:spPr/>
        <p:txBody>
          <a:bodyPr/>
          <a:lstStyle/>
          <a:p>
            <a:r>
              <a:rPr lang="en-US" dirty="0">
                <a:solidFill>
                  <a:schemeClr val="accent6"/>
                </a:solidFill>
              </a:rPr>
              <a:t>Alerts</a:t>
            </a:r>
          </a:p>
        </p:txBody>
      </p:sp>
      <p:sp>
        <p:nvSpPr>
          <p:cNvPr id="3" name="Text Placeholder 2">
            <a:extLst>
              <a:ext uri="{FF2B5EF4-FFF2-40B4-BE49-F238E27FC236}">
                <a16:creationId xmlns:a16="http://schemas.microsoft.com/office/drawing/2014/main" id="{702666A0-5ECA-3C10-BFAA-DA9AFD11CD8F}"/>
              </a:ext>
            </a:extLst>
          </p:cNvPr>
          <p:cNvSpPr>
            <a:spLocks noGrp="1"/>
          </p:cNvSpPr>
          <p:nvPr>
            <p:ph type="body" sz="quarter" idx="12"/>
          </p:nvPr>
        </p:nvSpPr>
        <p:spPr>
          <a:xfrm>
            <a:off x="343433" y="800100"/>
            <a:ext cx="8441475" cy="3794527"/>
          </a:xfrm>
        </p:spPr>
        <p:txBody>
          <a:bodyPr/>
          <a:lstStyle/>
          <a:p>
            <a:r>
              <a:rPr lang="en-US" sz="1330" dirty="0">
                <a:solidFill>
                  <a:schemeClr val="accent6"/>
                </a:solidFill>
              </a:rPr>
              <a:t>End investors can set up alerts to be notified when there are changes to their account</a:t>
            </a:r>
          </a:p>
          <a:p>
            <a:pPr lvl="1"/>
            <a:r>
              <a:rPr lang="en-US" sz="1330" dirty="0">
                <a:solidFill>
                  <a:schemeClr val="accent6"/>
                </a:solidFill>
              </a:rPr>
              <a:t>Note: alerts only available for Axos accounts, not RIA accounts</a:t>
            </a:r>
          </a:p>
        </p:txBody>
      </p:sp>
      <p:pic>
        <p:nvPicPr>
          <p:cNvPr id="10" name="Picture 9">
            <a:extLst>
              <a:ext uri="{FF2B5EF4-FFF2-40B4-BE49-F238E27FC236}">
                <a16:creationId xmlns:a16="http://schemas.microsoft.com/office/drawing/2014/main" id="{B5BC7209-8C58-1AC6-1F0A-CF26E9973A4C}"/>
              </a:ext>
            </a:extLst>
          </p:cNvPr>
          <p:cNvPicPr>
            <a:picLocks noChangeAspect="1"/>
          </p:cNvPicPr>
          <p:nvPr/>
        </p:nvPicPr>
        <p:blipFill>
          <a:blip r:embed="rId2"/>
          <a:stretch>
            <a:fillRect/>
          </a:stretch>
        </p:blipFill>
        <p:spPr>
          <a:xfrm>
            <a:off x="716490" y="1816647"/>
            <a:ext cx="5350940" cy="3087938"/>
          </a:xfrm>
          <a:prstGeom prst="rect">
            <a:avLst/>
          </a:prstGeom>
          <a:ln>
            <a:solidFill>
              <a:schemeClr val="accent6"/>
            </a:solidFill>
          </a:ln>
        </p:spPr>
      </p:pic>
      <p:pic>
        <p:nvPicPr>
          <p:cNvPr id="6" name="Picture 5">
            <a:extLst>
              <a:ext uri="{FF2B5EF4-FFF2-40B4-BE49-F238E27FC236}">
                <a16:creationId xmlns:a16="http://schemas.microsoft.com/office/drawing/2014/main" id="{7715D4A8-48FC-27F2-8592-4D33B33913B5}"/>
              </a:ext>
            </a:extLst>
          </p:cNvPr>
          <p:cNvPicPr>
            <a:picLocks noChangeAspect="1"/>
          </p:cNvPicPr>
          <p:nvPr/>
        </p:nvPicPr>
        <p:blipFill>
          <a:blip r:embed="rId3"/>
          <a:stretch>
            <a:fillRect/>
          </a:stretch>
        </p:blipFill>
        <p:spPr>
          <a:xfrm>
            <a:off x="6457951" y="1299571"/>
            <a:ext cx="1564856" cy="3450035"/>
          </a:xfrm>
          <a:prstGeom prst="rect">
            <a:avLst/>
          </a:prstGeom>
          <a:ln>
            <a:solidFill>
              <a:schemeClr val="accent6"/>
            </a:solidFill>
          </a:ln>
        </p:spPr>
      </p:pic>
    </p:spTree>
    <p:extLst>
      <p:ext uri="{BB962C8B-B14F-4D97-AF65-F5344CB8AC3E}">
        <p14:creationId xmlns:p14="http://schemas.microsoft.com/office/powerpoint/2010/main" val="151048108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39A0F3-2DDB-82B7-EDA1-2920C8B4DABA}"/>
              </a:ext>
            </a:extLst>
          </p:cNvPr>
          <p:cNvSpPr>
            <a:spLocks noGrp="1"/>
          </p:cNvSpPr>
          <p:nvPr>
            <p:ph type="title"/>
          </p:nvPr>
        </p:nvSpPr>
        <p:spPr/>
        <p:txBody>
          <a:bodyPr/>
          <a:lstStyle/>
          <a:p>
            <a:r>
              <a:rPr lang="en-US" dirty="0">
                <a:solidFill>
                  <a:schemeClr val="accent6"/>
                </a:solidFill>
              </a:rPr>
              <a:t>Support/Help Center</a:t>
            </a:r>
            <a:br>
              <a:rPr lang="en-US" dirty="0"/>
            </a:br>
            <a:br>
              <a:rPr lang="en-US" sz="1200" dirty="0"/>
            </a:br>
            <a:endParaRPr lang="en-US" dirty="0"/>
          </a:p>
        </p:txBody>
      </p:sp>
      <p:sp>
        <p:nvSpPr>
          <p:cNvPr id="3" name="Text Placeholder 2">
            <a:extLst>
              <a:ext uri="{FF2B5EF4-FFF2-40B4-BE49-F238E27FC236}">
                <a16:creationId xmlns:a16="http://schemas.microsoft.com/office/drawing/2014/main" id="{702666A0-5ECA-3C10-BFAA-DA9AFD11CD8F}"/>
              </a:ext>
            </a:extLst>
          </p:cNvPr>
          <p:cNvSpPr>
            <a:spLocks noGrp="1"/>
          </p:cNvSpPr>
          <p:nvPr>
            <p:ph type="body" sz="quarter" idx="12"/>
          </p:nvPr>
        </p:nvSpPr>
        <p:spPr>
          <a:xfrm>
            <a:off x="343433" y="673396"/>
            <a:ext cx="8441475" cy="3921232"/>
          </a:xfrm>
        </p:spPr>
        <p:txBody>
          <a:bodyPr/>
          <a:lstStyle/>
          <a:p>
            <a:r>
              <a:rPr lang="en-US" sz="1330" dirty="0">
                <a:solidFill>
                  <a:schemeClr val="accent6"/>
                </a:solidFill>
              </a:rPr>
              <a:t>End investors can get support for their accounts</a:t>
            </a:r>
          </a:p>
          <a:p>
            <a:pPr lvl="1"/>
            <a:r>
              <a:rPr lang="en-US" sz="1330" dirty="0">
                <a:solidFill>
                  <a:schemeClr val="accent6"/>
                </a:solidFill>
              </a:rPr>
              <a:t>For questions concerning their RIA account, they can find their advisor contact information</a:t>
            </a:r>
          </a:p>
          <a:p>
            <a:pPr lvl="1"/>
            <a:r>
              <a:rPr lang="en-US" sz="1330" dirty="0">
                <a:solidFill>
                  <a:schemeClr val="accent6"/>
                </a:solidFill>
              </a:rPr>
              <a:t>For questions concerning Axos accounts or platform questions, they can send a message or Ask Evo</a:t>
            </a:r>
          </a:p>
        </p:txBody>
      </p:sp>
      <p:pic>
        <p:nvPicPr>
          <p:cNvPr id="6" name="Picture 5">
            <a:extLst>
              <a:ext uri="{FF2B5EF4-FFF2-40B4-BE49-F238E27FC236}">
                <a16:creationId xmlns:a16="http://schemas.microsoft.com/office/drawing/2014/main" id="{190AB5E1-C551-03E1-C35F-BFD47E55553F}"/>
              </a:ext>
            </a:extLst>
          </p:cNvPr>
          <p:cNvPicPr>
            <a:picLocks noChangeAspect="1"/>
          </p:cNvPicPr>
          <p:nvPr/>
        </p:nvPicPr>
        <p:blipFill>
          <a:blip r:embed="rId2"/>
          <a:stretch>
            <a:fillRect/>
          </a:stretch>
        </p:blipFill>
        <p:spPr>
          <a:xfrm>
            <a:off x="293428" y="1944775"/>
            <a:ext cx="3828469" cy="2930077"/>
          </a:xfrm>
          <a:prstGeom prst="rect">
            <a:avLst/>
          </a:prstGeom>
          <a:ln>
            <a:solidFill>
              <a:schemeClr val="accent6"/>
            </a:solidFill>
          </a:ln>
        </p:spPr>
      </p:pic>
      <p:pic>
        <p:nvPicPr>
          <p:cNvPr id="14" name="Picture 13">
            <a:extLst>
              <a:ext uri="{FF2B5EF4-FFF2-40B4-BE49-F238E27FC236}">
                <a16:creationId xmlns:a16="http://schemas.microsoft.com/office/drawing/2014/main" id="{42750736-1ED1-C461-1901-0020F27FA1D7}"/>
              </a:ext>
            </a:extLst>
          </p:cNvPr>
          <p:cNvPicPr>
            <a:picLocks noChangeAspect="1"/>
          </p:cNvPicPr>
          <p:nvPr/>
        </p:nvPicPr>
        <p:blipFill>
          <a:blip r:embed="rId3"/>
          <a:stretch>
            <a:fillRect/>
          </a:stretch>
        </p:blipFill>
        <p:spPr>
          <a:xfrm>
            <a:off x="4273423" y="1944772"/>
            <a:ext cx="1376084" cy="2930077"/>
          </a:xfrm>
          <a:prstGeom prst="rect">
            <a:avLst/>
          </a:prstGeom>
          <a:ln>
            <a:solidFill>
              <a:schemeClr val="accent6"/>
            </a:solidFill>
          </a:ln>
        </p:spPr>
      </p:pic>
      <p:pic>
        <p:nvPicPr>
          <p:cNvPr id="16" name="Picture 15">
            <a:extLst>
              <a:ext uri="{FF2B5EF4-FFF2-40B4-BE49-F238E27FC236}">
                <a16:creationId xmlns:a16="http://schemas.microsoft.com/office/drawing/2014/main" id="{3FC50236-6324-555D-53CF-FCFB7A8728B9}"/>
              </a:ext>
            </a:extLst>
          </p:cNvPr>
          <p:cNvPicPr>
            <a:picLocks noChangeAspect="1"/>
          </p:cNvPicPr>
          <p:nvPr/>
        </p:nvPicPr>
        <p:blipFill>
          <a:blip r:embed="rId4"/>
          <a:stretch>
            <a:fillRect/>
          </a:stretch>
        </p:blipFill>
        <p:spPr>
          <a:xfrm>
            <a:off x="5811402" y="1944775"/>
            <a:ext cx="1363933" cy="2930077"/>
          </a:xfrm>
          <a:prstGeom prst="rect">
            <a:avLst/>
          </a:prstGeom>
          <a:ln>
            <a:solidFill>
              <a:schemeClr val="accent6"/>
            </a:solidFill>
          </a:ln>
        </p:spPr>
      </p:pic>
      <p:pic>
        <p:nvPicPr>
          <p:cNvPr id="18" name="Picture 17">
            <a:extLst>
              <a:ext uri="{FF2B5EF4-FFF2-40B4-BE49-F238E27FC236}">
                <a16:creationId xmlns:a16="http://schemas.microsoft.com/office/drawing/2014/main" id="{26FEEEFA-4CC8-47DA-FA12-7F6ACA49D03E}"/>
              </a:ext>
            </a:extLst>
          </p:cNvPr>
          <p:cNvPicPr>
            <a:picLocks noChangeAspect="1"/>
          </p:cNvPicPr>
          <p:nvPr/>
        </p:nvPicPr>
        <p:blipFill>
          <a:blip r:embed="rId5"/>
          <a:stretch>
            <a:fillRect/>
          </a:stretch>
        </p:blipFill>
        <p:spPr>
          <a:xfrm>
            <a:off x="7320400" y="1944774"/>
            <a:ext cx="1372509" cy="2930076"/>
          </a:xfrm>
          <a:prstGeom prst="rect">
            <a:avLst/>
          </a:prstGeom>
          <a:ln>
            <a:solidFill>
              <a:schemeClr val="accent6"/>
            </a:solidFill>
          </a:ln>
        </p:spPr>
      </p:pic>
      <p:sp>
        <p:nvSpPr>
          <p:cNvPr id="21" name="Oval 20">
            <a:extLst>
              <a:ext uri="{FF2B5EF4-FFF2-40B4-BE49-F238E27FC236}">
                <a16:creationId xmlns:a16="http://schemas.microsoft.com/office/drawing/2014/main" id="{9BF8036A-B2EB-E929-5377-236B8AA9AF0E}"/>
              </a:ext>
            </a:extLst>
          </p:cNvPr>
          <p:cNvSpPr/>
          <p:nvPr/>
        </p:nvSpPr>
        <p:spPr>
          <a:xfrm>
            <a:off x="5118122" y="2363499"/>
            <a:ext cx="177236" cy="180656"/>
          </a:xfrm>
          <a:prstGeom prst="ellipse">
            <a:avLst/>
          </a:prstGeom>
          <a:solidFill>
            <a:schemeClr val="accent1">
              <a:lumMod val="20000"/>
              <a:lumOff val="8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a:solidFill>
                  <a:schemeClr val="tx2"/>
                </a:solidFill>
              </a:rPr>
              <a:t>1</a:t>
            </a:r>
          </a:p>
        </p:txBody>
      </p:sp>
      <p:sp>
        <p:nvSpPr>
          <p:cNvPr id="22" name="Oval 21">
            <a:extLst>
              <a:ext uri="{FF2B5EF4-FFF2-40B4-BE49-F238E27FC236}">
                <a16:creationId xmlns:a16="http://schemas.microsoft.com/office/drawing/2014/main" id="{332EA9A0-0B13-75DC-9EC3-83EC6F52579D}"/>
              </a:ext>
            </a:extLst>
          </p:cNvPr>
          <p:cNvSpPr/>
          <p:nvPr/>
        </p:nvSpPr>
        <p:spPr>
          <a:xfrm>
            <a:off x="8472572" y="2388476"/>
            <a:ext cx="177558" cy="180655"/>
          </a:xfrm>
          <a:prstGeom prst="ellipse">
            <a:avLst/>
          </a:prstGeom>
          <a:solidFill>
            <a:schemeClr val="accent1">
              <a:lumMod val="20000"/>
              <a:lumOff val="8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a:solidFill>
                  <a:schemeClr val="tx2"/>
                </a:solidFill>
              </a:rPr>
              <a:t>1</a:t>
            </a:r>
          </a:p>
        </p:txBody>
      </p:sp>
      <p:sp>
        <p:nvSpPr>
          <p:cNvPr id="23" name="Oval 22">
            <a:extLst>
              <a:ext uri="{FF2B5EF4-FFF2-40B4-BE49-F238E27FC236}">
                <a16:creationId xmlns:a16="http://schemas.microsoft.com/office/drawing/2014/main" id="{B11A8DA0-C8AC-8D31-6EFB-626D59C8D059}"/>
              </a:ext>
            </a:extLst>
          </p:cNvPr>
          <p:cNvSpPr/>
          <p:nvPr/>
        </p:nvSpPr>
        <p:spPr>
          <a:xfrm>
            <a:off x="6801679" y="2384931"/>
            <a:ext cx="182112" cy="184200"/>
          </a:xfrm>
          <a:prstGeom prst="ellipse">
            <a:avLst/>
          </a:prstGeom>
          <a:solidFill>
            <a:schemeClr val="accent1">
              <a:lumMod val="20000"/>
              <a:lumOff val="8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a:solidFill>
                  <a:schemeClr val="tx2"/>
                </a:solidFill>
              </a:rPr>
              <a:t>1</a:t>
            </a:r>
          </a:p>
        </p:txBody>
      </p:sp>
      <p:sp>
        <p:nvSpPr>
          <p:cNvPr id="5" name="Oval 4">
            <a:extLst>
              <a:ext uri="{FF2B5EF4-FFF2-40B4-BE49-F238E27FC236}">
                <a16:creationId xmlns:a16="http://schemas.microsoft.com/office/drawing/2014/main" id="{19FD985D-05E1-0902-F791-285591D5AB21}"/>
              </a:ext>
            </a:extLst>
          </p:cNvPr>
          <p:cNvSpPr/>
          <p:nvPr/>
        </p:nvSpPr>
        <p:spPr>
          <a:xfrm>
            <a:off x="2030426" y="1164966"/>
            <a:ext cx="177236" cy="180656"/>
          </a:xfrm>
          <a:prstGeom prst="ellipse">
            <a:avLst/>
          </a:prstGeom>
          <a:solidFill>
            <a:schemeClr val="accent1">
              <a:lumMod val="20000"/>
              <a:lumOff val="8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a:solidFill>
                  <a:schemeClr val="tx2"/>
                </a:solidFill>
              </a:rPr>
              <a:t>1</a:t>
            </a:r>
          </a:p>
        </p:txBody>
      </p:sp>
      <p:sp>
        <p:nvSpPr>
          <p:cNvPr id="7" name="Oval 6">
            <a:extLst>
              <a:ext uri="{FF2B5EF4-FFF2-40B4-BE49-F238E27FC236}">
                <a16:creationId xmlns:a16="http://schemas.microsoft.com/office/drawing/2014/main" id="{22864DCE-7C98-E3C4-87D2-A27189D22FEB}"/>
              </a:ext>
            </a:extLst>
          </p:cNvPr>
          <p:cNvSpPr/>
          <p:nvPr/>
        </p:nvSpPr>
        <p:spPr>
          <a:xfrm>
            <a:off x="1978739" y="1597616"/>
            <a:ext cx="205505" cy="211974"/>
          </a:xfrm>
          <a:prstGeom prst="ellipse">
            <a:avLst/>
          </a:prstGeom>
          <a:solidFill>
            <a:schemeClr val="accent2">
              <a:lumMod val="40000"/>
              <a:lumOff val="6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a:solidFill>
                  <a:schemeClr val="tx2"/>
                </a:solidFill>
              </a:rPr>
              <a:t>2</a:t>
            </a:r>
          </a:p>
        </p:txBody>
      </p:sp>
      <p:sp>
        <p:nvSpPr>
          <p:cNvPr id="13" name="Oval 12">
            <a:extLst>
              <a:ext uri="{FF2B5EF4-FFF2-40B4-BE49-F238E27FC236}">
                <a16:creationId xmlns:a16="http://schemas.microsoft.com/office/drawing/2014/main" id="{C06BAA01-19F7-6225-4384-BE59D366E794}"/>
              </a:ext>
            </a:extLst>
          </p:cNvPr>
          <p:cNvSpPr/>
          <p:nvPr/>
        </p:nvSpPr>
        <p:spPr>
          <a:xfrm>
            <a:off x="5103987" y="2635609"/>
            <a:ext cx="205505" cy="211974"/>
          </a:xfrm>
          <a:prstGeom prst="ellipse">
            <a:avLst/>
          </a:prstGeom>
          <a:solidFill>
            <a:schemeClr val="accent2">
              <a:lumMod val="40000"/>
              <a:lumOff val="6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a:solidFill>
                  <a:schemeClr val="tx2"/>
                </a:solidFill>
              </a:rPr>
              <a:t>2</a:t>
            </a:r>
          </a:p>
        </p:txBody>
      </p:sp>
      <p:sp>
        <p:nvSpPr>
          <p:cNvPr id="15" name="Oval 14">
            <a:extLst>
              <a:ext uri="{FF2B5EF4-FFF2-40B4-BE49-F238E27FC236}">
                <a16:creationId xmlns:a16="http://schemas.microsoft.com/office/drawing/2014/main" id="{A86777D4-D023-F912-B258-953141EEAFB8}"/>
              </a:ext>
            </a:extLst>
          </p:cNvPr>
          <p:cNvSpPr/>
          <p:nvPr/>
        </p:nvSpPr>
        <p:spPr>
          <a:xfrm>
            <a:off x="1575607" y="3746241"/>
            <a:ext cx="177236" cy="180656"/>
          </a:xfrm>
          <a:prstGeom prst="ellipse">
            <a:avLst/>
          </a:prstGeom>
          <a:solidFill>
            <a:schemeClr val="accent1">
              <a:lumMod val="20000"/>
              <a:lumOff val="8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a:solidFill>
                  <a:schemeClr val="tx2"/>
                </a:solidFill>
              </a:rPr>
              <a:t>1</a:t>
            </a:r>
          </a:p>
        </p:txBody>
      </p:sp>
    </p:spTree>
    <p:extLst>
      <p:ext uri="{BB962C8B-B14F-4D97-AF65-F5344CB8AC3E}">
        <p14:creationId xmlns:p14="http://schemas.microsoft.com/office/powerpoint/2010/main" val="245101667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39A0F3-2DDB-82B7-EDA1-2920C8B4DABA}"/>
              </a:ext>
            </a:extLst>
          </p:cNvPr>
          <p:cNvSpPr>
            <a:spLocks noGrp="1"/>
          </p:cNvSpPr>
          <p:nvPr>
            <p:ph type="title"/>
          </p:nvPr>
        </p:nvSpPr>
        <p:spPr/>
        <p:txBody>
          <a:bodyPr/>
          <a:lstStyle/>
          <a:p>
            <a:r>
              <a:rPr lang="en-US" dirty="0">
                <a:solidFill>
                  <a:schemeClr val="accent6"/>
                </a:solidFill>
              </a:rPr>
              <a:t>Profile &amp; Settings</a:t>
            </a:r>
            <a:br>
              <a:rPr lang="en-US" dirty="0"/>
            </a:br>
            <a:br>
              <a:rPr lang="en-US" sz="1200" dirty="0"/>
            </a:br>
            <a:endParaRPr lang="en-US" dirty="0"/>
          </a:p>
        </p:txBody>
      </p:sp>
      <p:sp>
        <p:nvSpPr>
          <p:cNvPr id="3" name="Text Placeholder 2">
            <a:extLst>
              <a:ext uri="{FF2B5EF4-FFF2-40B4-BE49-F238E27FC236}">
                <a16:creationId xmlns:a16="http://schemas.microsoft.com/office/drawing/2014/main" id="{702666A0-5ECA-3C10-BFAA-DA9AFD11CD8F}"/>
              </a:ext>
            </a:extLst>
          </p:cNvPr>
          <p:cNvSpPr>
            <a:spLocks noGrp="1"/>
          </p:cNvSpPr>
          <p:nvPr>
            <p:ph type="body" sz="quarter" idx="12"/>
          </p:nvPr>
        </p:nvSpPr>
        <p:spPr>
          <a:xfrm>
            <a:off x="343433" y="673396"/>
            <a:ext cx="8441475" cy="3921232"/>
          </a:xfrm>
        </p:spPr>
        <p:txBody>
          <a:bodyPr/>
          <a:lstStyle/>
          <a:p>
            <a:r>
              <a:rPr lang="en-US" sz="1330" dirty="0">
                <a:solidFill>
                  <a:schemeClr val="accent6"/>
                </a:solidFill>
              </a:rPr>
              <a:t>End investors can view and edit their profile information and security settings</a:t>
            </a:r>
          </a:p>
        </p:txBody>
      </p:sp>
      <p:pic>
        <p:nvPicPr>
          <p:cNvPr id="8" name="Picture 7">
            <a:extLst>
              <a:ext uri="{FF2B5EF4-FFF2-40B4-BE49-F238E27FC236}">
                <a16:creationId xmlns:a16="http://schemas.microsoft.com/office/drawing/2014/main" id="{2FD7F977-6201-F814-F3B0-9EFC13E90219}"/>
              </a:ext>
            </a:extLst>
          </p:cNvPr>
          <p:cNvPicPr>
            <a:picLocks noChangeAspect="1"/>
          </p:cNvPicPr>
          <p:nvPr/>
        </p:nvPicPr>
        <p:blipFill>
          <a:blip r:embed="rId2"/>
          <a:stretch>
            <a:fillRect/>
          </a:stretch>
        </p:blipFill>
        <p:spPr>
          <a:xfrm>
            <a:off x="462796" y="1094527"/>
            <a:ext cx="4786688" cy="2695558"/>
          </a:xfrm>
          <a:prstGeom prst="rect">
            <a:avLst/>
          </a:prstGeom>
          <a:ln>
            <a:solidFill>
              <a:schemeClr val="accent6"/>
            </a:solidFill>
          </a:ln>
        </p:spPr>
      </p:pic>
      <p:pic>
        <p:nvPicPr>
          <p:cNvPr id="7" name="Picture 6">
            <a:extLst>
              <a:ext uri="{FF2B5EF4-FFF2-40B4-BE49-F238E27FC236}">
                <a16:creationId xmlns:a16="http://schemas.microsoft.com/office/drawing/2014/main" id="{36851897-66DF-78A9-82F1-DBCC11D80AED}"/>
              </a:ext>
            </a:extLst>
          </p:cNvPr>
          <p:cNvPicPr>
            <a:picLocks noChangeAspect="1"/>
          </p:cNvPicPr>
          <p:nvPr/>
        </p:nvPicPr>
        <p:blipFill>
          <a:blip r:embed="rId3"/>
          <a:stretch>
            <a:fillRect/>
          </a:stretch>
        </p:blipFill>
        <p:spPr>
          <a:xfrm>
            <a:off x="5447427" y="1094527"/>
            <a:ext cx="1303719" cy="3224763"/>
          </a:xfrm>
          <a:prstGeom prst="rect">
            <a:avLst/>
          </a:prstGeom>
          <a:ln>
            <a:solidFill>
              <a:schemeClr val="accent6"/>
            </a:solidFill>
          </a:ln>
        </p:spPr>
      </p:pic>
      <p:pic>
        <p:nvPicPr>
          <p:cNvPr id="13" name="Picture 12">
            <a:extLst>
              <a:ext uri="{FF2B5EF4-FFF2-40B4-BE49-F238E27FC236}">
                <a16:creationId xmlns:a16="http://schemas.microsoft.com/office/drawing/2014/main" id="{A0251D35-0222-14E8-53BF-DB2E5DC252F7}"/>
              </a:ext>
            </a:extLst>
          </p:cNvPr>
          <p:cNvPicPr>
            <a:picLocks noChangeAspect="1"/>
          </p:cNvPicPr>
          <p:nvPr/>
        </p:nvPicPr>
        <p:blipFill rotWithShape="1">
          <a:blip r:embed="rId4"/>
          <a:srcRect t="1940"/>
          <a:stretch/>
        </p:blipFill>
        <p:spPr>
          <a:xfrm>
            <a:off x="6873801" y="1106024"/>
            <a:ext cx="1511752" cy="3224763"/>
          </a:xfrm>
          <a:prstGeom prst="rect">
            <a:avLst/>
          </a:prstGeom>
          <a:ln>
            <a:solidFill>
              <a:schemeClr val="accent6"/>
            </a:solidFill>
          </a:ln>
        </p:spPr>
      </p:pic>
    </p:spTree>
    <p:extLst>
      <p:ext uri="{BB962C8B-B14F-4D97-AF65-F5344CB8AC3E}">
        <p14:creationId xmlns:p14="http://schemas.microsoft.com/office/powerpoint/2010/main" val="118184392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CAD99D7-0559-72FB-2254-CF7129033D0A}"/>
              </a:ext>
            </a:extLst>
          </p:cNvPr>
          <p:cNvSpPr>
            <a:spLocks noGrp="1"/>
          </p:cNvSpPr>
          <p:nvPr>
            <p:ph type="body" sz="quarter" idx="10"/>
          </p:nvPr>
        </p:nvSpPr>
        <p:spPr/>
        <p:txBody>
          <a:bodyPr/>
          <a:lstStyle/>
          <a:p>
            <a:r>
              <a:rPr lang="en-US"/>
              <a:t>Account Opening/ Aggregation</a:t>
            </a:r>
            <a:br>
              <a:rPr lang="en-US"/>
            </a:br>
            <a:br>
              <a:rPr lang="en-US"/>
            </a:br>
            <a:endParaRPr lang="en-US"/>
          </a:p>
        </p:txBody>
      </p:sp>
    </p:spTree>
    <p:extLst>
      <p:ext uri="{BB962C8B-B14F-4D97-AF65-F5344CB8AC3E}">
        <p14:creationId xmlns:p14="http://schemas.microsoft.com/office/powerpoint/2010/main" val="245471873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42446D-1B7D-B3E4-D3E0-502BF353A2C8}"/>
              </a:ext>
            </a:extLst>
          </p:cNvPr>
          <p:cNvSpPr>
            <a:spLocks noGrp="1"/>
          </p:cNvSpPr>
          <p:nvPr>
            <p:ph type="title"/>
          </p:nvPr>
        </p:nvSpPr>
        <p:spPr/>
        <p:txBody>
          <a:bodyPr/>
          <a:lstStyle/>
          <a:p>
            <a:r>
              <a:rPr lang="en-US" dirty="0">
                <a:solidFill>
                  <a:schemeClr val="accent6"/>
                </a:solidFill>
              </a:rPr>
              <a:t>Account Opening/ Aggregation</a:t>
            </a:r>
            <a:br>
              <a:rPr lang="en-US" dirty="0"/>
            </a:br>
            <a:br>
              <a:rPr lang="en-US" dirty="0"/>
            </a:br>
            <a:endParaRPr lang="en-US" dirty="0"/>
          </a:p>
        </p:txBody>
      </p:sp>
      <p:sp>
        <p:nvSpPr>
          <p:cNvPr id="3" name="Text Placeholder 2">
            <a:extLst>
              <a:ext uri="{FF2B5EF4-FFF2-40B4-BE49-F238E27FC236}">
                <a16:creationId xmlns:a16="http://schemas.microsoft.com/office/drawing/2014/main" id="{BE7180BD-EB9B-BBDE-8B7F-C6740DFBA6FA}"/>
              </a:ext>
            </a:extLst>
          </p:cNvPr>
          <p:cNvSpPr>
            <a:spLocks noGrp="1"/>
          </p:cNvSpPr>
          <p:nvPr>
            <p:ph type="body" sz="quarter" idx="12"/>
          </p:nvPr>
        </p:nvSpPr>
        <p:spPr>
          <a:xfrm>
            <a:off x="343433" y="838200"/>
            <a:ext cx="8533867" cy="3756427"/>
          </a:xfrm>
        </p:spPr>
        <p:txBody>
          <a:bodyPr/>
          <a:lstStyle/>
          <a:p>
            <a:r>
              <a:rPr lang="en-US" b="1" dirty="0">
                <a:solidFill>
                  <a:schemeClr val="accent6"/>
                </a:solidFill>
              </a:rPr>
              <a:t>Goal: </a:t>
            </a:r>
            <a:r>
              <a:rPr lang="en-US" dirty="0">
                <a:solidFill>
                  <a:schemeClr val="accent6"/>
                </a:solidFill>
              </a:rPr>
              <a:t>End investor scan open Axos banking products     and aggregate external accounts</a:t>
            </a:r>
          </a:p>
          <a:p>
            <a:r>
              <a:rPr lang="en-US" dirty="0">
                <a:solidFill>
                  <a:schemeClr val="accent6"/>
                </a:solidFill>
              </a:rPr>
              <a:t>RIA clients can only open an Axos Investor Checking if they do not already have an Axos checking account, and they can apply for Axos loan products</a:t>
            </a:r>
          </a:p>
          <a:p>
            <a:endParaRPr lang="en-US" dirty="0"/>
          </a:p>
        </p:txBody>
      </p:sp>
      <p:pic>
        <p:nvPicPr>
          <p:cNvPr id="7" name="Picture 6">
            <a:extLst>
              <a:ext uri="{FF2B5EF4-FFF2-40B4-BE49-F238E27FC236}">
                <a16:creationId xmlns:a16="http://schemas.microsoft.com/office/drawing/2014/main" id="{C60876DA-C553-9407-4802-34CD4D7AF1FE}"/>
              </a:ext>
            </a:extLst>
          </p:cNvPr>
          <p:cNvPicPr>
            <a:picLocks noChangeAspect="1"/>
          </p:cNvPicPr>
          <p:nvPr/>
        </p:nvPicPr>
        <p:blipFill rotWithShape="1">
          <a:blip r:embed="rId2"/>
          <a:srcRect b="14481"/>
          <a:stretch/>
        </p:blipFill>
        <p:spPr>
          <a:xfrm>
            <a:off x="952052" y="1629970"/>
            <a:ext cx="4725194" cy="3484579"/>
          </a:xfrm>
          <a:prstGeom prst="rect">
            <a:avLst/>
          </a:prstGeom>
        </p:spPr>
      </p:pic>
      <p:sp>
        <p:nvSpPr>
          <p:cNvPr id="10" name="Oval 9">
            <a:extLst>
              <a:ext uri="{FF2B5EF4-FFF2-40B4-BE49-F238E27FC236}">
                <a16:creationId xmlns:a16="http://schemas.microsoft.com/office/drawing/2014/main" id="{40091CB7-B829-7FF7-CFAD-67C0769435E4}"/>
              </a:ext>
            </a:extLst>
          </p:cNvPr>
          <p:cNvSpPr/>
          <p:nvPr/>
        </p:nvSpPr>
        <p:spPr>
          <a:xfrm>
            <a:off x="8412598" y="876419"/>
            <a:ext cx="205505" cy="211974"/>
          </a:xfrm>
          <a:prstGeom prst="ellipse">
            <a:avLst/>
          </a:prstGeom>
          <a:solidFill>
            <a:schemeClr val="accent2">
              <a:lumMod val="40000"/>
              <a:lumOff val="6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a:solidFill>
                  <a:schemeClr val="tx2"/>
                </a:solidFill>
              </a:rPr>
              <a:t>2</a:t>
            </a:r>
          </a:p>
        </p:txBody>
      </p:sp>
      <p:sp>
        <p:nvSpPr>
          <p:cNvPr id="11" name="Oval 10">
            <a:extLst>
              <a:ext uri="{FF2B5EF4-FFF2-40B4-BE49-F238E27FC236}">
                <a16:creationId xmlns:a16="http://schemas.microsoft.com/office/drawing/2014/main" id="{B38467C5-7449-3245-09FE-53D6447A1B87}"/>
              </a:ext>
            </a:extLst>
          </p:cNvPr>
          <p:cNvSpPr/>
          <p:nvPr/>
        </p:nvSpPr>
        <p:spPr>
          <a:xfrm>
            <a:off x="2736434" y="2319135"/>
            <a:ext cx="205505" cy="211974"/>
          </a:xfrm>
          <a:prstGeom prst="ellipse">
            <a:avLst/>
          </a:prstGeom>
          <a:solidFill>
            <a:schemeClr val="accent2">
              <a:lumMod val="40000"/>
              <a:lumOff val="6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a:solidFill>
                  <a:schemeClr val="tx2"/>
                </a:solidFill>
              </a:rPr>
              <a:t>2</a:t>
            </a:r>
          </a:p>
        </p:txBody>
      </p:sp>
      <p:sp>
        <p:nvSpPr>
          <p:cNvPr id="13" name="Oval 12">
            <a:extLst>
              <a:ext uri="{FF2B5EF4-FFF2-40B4-BE49-F238E27FC236}">
                <a16:creationId xmlns:a16="http://schemas.microsoft.com/office/drawing/2014/main" id="{051857C9-8096-C809-2095-3120F2058D51}"/>
              </a:ext>
            </a:extLst>
          </p:cNvPr>
          <p:cNvSpPr/>
          <p:nvPr/>
        </p:nvSpPr>
        <p:spPr>
          <a:xfrm>
            <a:off x="5304021" y="876419"/>
            <a:ext cx="205505" cy="211974"/>
          </a:xfrm>
          <a:prstGeom prst="ellipse">
            <a:avLst/>
          </a:prstGeom>
          <a:solidFill>
            <a:schemeClr val="accent1">
              <a:lumMod val="20000"/>
              <a:lumOff val="8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solidFill>
                  <a:schemeClr val="tx2"/>
                </a:solidFill>
              </a:rPr>
              <a:t>1</a:t>
            </a:r>
          </a:p>
        </p:txBody>
      </p:sp>
      <p:pic>
        <p:nvPicPr>
          <p:cNvPr id="16" name="Picture 15">
            <a:extLst>
              <a:ext uri="{FF2B5EF4-FFF2-40B4-BE49-F238E27FC236}">
                <a16:creationId xmlns:a16="http://schemas.microsoft.com/office/drawing/2014/main" id="{6D1001E4-9890-074E-8385-90D38065DF9D}"/>
              </a:ext>
            </a:extLst>
          </p:cNvPr>
          <p:cNvPicPr>
            <a:picLocks noChangeAspect="1"/>
          </p:cNvPicPr>
          <p:nvPr/>
        </p:nvPicPr>
        <p:blipFill>
          <a:blip r:embed="rId3"/>
          <a:stretch>
            <a:fillRect/>
          </a:stretch>
        </p:blipFill>
        <p:spPr>
          <a:xfrm>
            <a:off x="5757328" y="1629970"/>
            <a:ext cx="1522175" cy="3411935"/>
          </a:xfrm>
          <a:prstGeom prst="rect">
            <a:avLst/>
          </a:prstGeom>
        </p:spPr>
      </p:pic>
      <p:sp>
        <p:nvSpPr>
          <p:cNvPr id="17" name="Oval 16">
            <a:extLst>
              <a:ext uri="{FF2B5EF4-FFF2-40B4-BE49-F238E27FC236}">
                <a16:creationId xmlns:a16="http://schemas.microsoft.com/office/drawing/2014/main" id="{FFF5AFB8-13B3-A342-C524-AEF5AF73DF61}"/>
              </a:ext>
            </a:extLst>
          </p:cNvPr>
          <p:cNvSpPr/>
          <p:nvPr/>
        </p:nvSpPr>
        <p:spPr>
          <a:xfrm>
            <a:off x="6913711" y="2677737"/>
            <a:ext cx="205505" cy="211974"/>
          </a:xfrm>
          <a:prstGeom prst="ellipse">
            <a:avLst/>
          </a:prstGeom>
          <a:solidFill>
            <a:schemeClr val="accent1">
              <a:lumMod val="20000"/>
              <a:lumOff val="8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a:solidFill>
                  <a:schemeClr val="tx2"/>
                </a:solidFill>
              </a:rPr>
              <a:t>1</a:t>
            </a:r>
          </a:p>
        </p:txBody>
      </p:sp>
      <p:sp>
        <p:nvSpPr>
          <p:cNvPr id="18" name="Oval 17">
            <a:extLst>
              <a:ext uri="{FF2B5EF4-FFF2-40B4-BE49-F238E27FC236}">
                <a16:creationId xmlns:a16="http://schemas.microsoft.com/office/drawing/2014/main" id="{313E6274-5361-62D6-BC8F-11C580F7B054}"/>
              </a:ext>
            </a:extLst>
          </p:cNvPr>
          <p:cNvSpPr/>
          <p:nvPr/>
        </p:nvSpPr>
        <p:spPr>
          <a:xfrm>
            <a:off x="5053013" y="2571750"/>
            <a:ext cx="205505" cy="211974"/>
          </a:xfrm>
          <a:prstGeom prst="ellipse">
            <a:avLst/>
          </a:prstGeom>
          <a:solidFill>
            <a:schemeClr val="accent1">
              <a:lumMod val="20000"/>
              <a:lumOff val="8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a:solidFill>
                  <a:schemeClr val="tx2"/>
                </a:solidFill>
              </a:rPr>
              <a:t>1</a:t>
            </a:r>
          </a:p>
        </p:txBody>
      </p:sp>
    </p:spTree>
    <p:extLst>
      <p:ext uri="{BB962C8B-B14F-4D97-AF65-F5344CB8AC3E}">
        <p14:creationId xmlns:p14="http://schemas.microsoft.com/office/powerpoint/2010/main" val="126448207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C87C68C-E36B-9ACB-AFD0-AC7795CE2869}"/>
              </a:ext>
            </a:extLst>
          </p:cNvPr>
          <p:cNvSpPr>
            <a:spLocks noGrp="1"/>
          </p:cNvSpPr>
          <p:nvPr>
            <p:ph type="body" sz="quarter" idx="10"/>
          </p:nvPr>
        </p:nvSpPr>
        <p:spPr/>
        <p:txBody>
          <a:bodyPr/>
          <a:lstStyle/>
          <a:p>
            <a:r>
              <a:rPr lang="en-US"/>
              <a:t>Insights/ Plan</a:t>
            </a:r>
            <a:br>
              <a:rPr lang="en-US"/>
            </a:br>
            <a:endParaRPr lang="en-US"/>
          </a:p>
        </p:txBody>
      </p:sp>
    </p:spTree>
    <p:extLst>
      <p:ext uri="{BB962C8B-B14F-4D97-AF65-F5344CB8AC3E}">
        <p14:creationId xmlns:p14="http://schemas.microsoft.com/office/powerpoint/2010/main" val="19675011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372BDF-BC07-A233-6433-8A3EEBDC5524}"/>
              </a:ext>
            </a:extLst>
          </p:cNvPr>
          <p:cNvSpPr>
            <a:spLocks noGrp="1"/>
          </p:cNvSpPr>
          <p:nvPr>
            <p:ph type="title"/>
          </p:nvPr>
        </p:nvSpPr>
        <p:spPr/>
        <p:txBody>
          <a:bodyPr/>
          <a:lstStyle/>
          <a:p>
            <a:r>
              <a:rPr lang="en-US" dirty="0">
                <a:solidFill>
                  <a:schemeClr val="accent6"/>
                </a:solidFill>
              </a:rPr>
              <a:t>Text Verification</a:t>
            </a:r>
          </a:p>
        </p:txBody>
      </p:sp>
      <p:sp>
        <p:nvSpPr>
          <p:cNvPr id="3" name="Text Placeholder 2">
            <a:extLst>
              <a:ext uri="{FF2B5EF4-FFF2-40B4-BE49-F238E27FC236}">
                <a16:creationId xmlns:a16="http://schemas.microsoft.com/office/drawing/2014/main" id="{4E89C434-1CD3-0CB9-D696-092FA3523ECF}"/>
              </a:ext>
            </a:extLst>
          </p:cNvPr>
          <p:cNvSpPr>
            <a:spLocks noGrp="1"/>
          </p:cNvSpPr>
          <p:nvPr>
            <p:ph type="body" sz="quarter" idx="12"/>
          </p:nvPr>
        </p:nvSpPr>
        <p:spPr>
          <a:xfrm>
            <a:off x="343433" y="806450"/>
            <a:ext cx="8441475" cy="3788177"/>
          </a:xfrm>
        </p:spPr>
        <p:txBody>
          <a:bodyPr/>
          <a:lstStyle/>
          <a:p>
            <a:r>
              <a:rPr lang="en-US" dirty="0">
                <a:solidFill>
                  <a:schemeClr val="accent6"/>
                </a:solidFill>
              </a:rPr>
              <a:t>End investors need to verify access to their mobile phone by submitting the code sent to them</a:t>
            </a:r>
          </a:p>
          <a:p>
            <a:pPr lvl="1"/>
            <a:r>
              <a:rPr lang="en-US" dirty="0">
                <a:solidFill>
                  <a:schemeClr val="accent6"/>
                </a:solidFill>
              </a:rPr>
              <a:t>Investors can have the code resent if they were not able to receive it</a:t>
            </a:r>
          </a:p>
          <a:p>
            <a:pPr lvl="1"/>
            <a:endParaRPr lang="en-US" dirty="0"/>
          </a:p>
          <a:p>
            <a:endParaRPr lang="en-US" dirty="0"/>
          </a:p>
        </p:txBody>
      </p:sp>
      <p:pic>
        <p:nvPicPr>
          <p:cNvPr id="8" name="Picture 7">
            <a:extLst>
              <a:ext uri="{FF2B5EF4-FFF2-40B4-BE49-F238E27FC236}">
                <a16:creationId xmlns:a16="http://schemas.microsoft.com/office/drawing/2014/main" id="{D8A0F91C-7907-26DD-605D-3A6111F98453}"/>
              </a:ext>
            </a:extLst>
          </p:cNvPr>
          <p:cNvPicPr>
            <a:picLocks noChangeAspect="1"/>
          </p:cNvPicPr>
          <p:nvPr/>
        </p:nvPicPr>
        <p:blipFill>
          <a:blip r:embed="rId2"/>
          <a:stretch>
            <a:fillRect/>
          </a:stretch>
        </p:blipFill>
        <p:spPr>
          <a:xfrm>
            <a:off x="1946787" y="1647264"/>
            <a:ext cx="5107448" cy="3131451"/>
          </a:xfrm>
          <a:prstGeom prst="rect">
            <a:avLst/>
          </a:prstGeom>
        </p:spPr>
      </p:pic>
      <p:sp>
        <p:nvSpPr>
          <p:cNvPr id="4" name="Rectangle 3">
            <a:extLst>
              <a:ext uri="{FF2B5EF4-FFF2-40B4-BE49-F238E27FC236}">
                <a16:creationId xmlns:a16="http://schemas.microsoft.com/office/drawing/2014/main" id="{8B66F7AC-1B9E-2D80-A491-D2B61B874A53}"/>
              </a:ext>
            </a:extLst>
          </p:cNvPr>
          <p:cNvSpPr/>
          <p:nvPr/>
        </p:nvSpPr>
        <p:spPr>
          <a:xfrm>
            <a:off x="2314575" y="1743075"/>
            <a:ext cx="964406" cy="1361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solidFill>
                <a:schemeClr val="accent1"/>
              </a:solidFill>
            </a:endParaRPr>
          </a:p>
        </p:txBody>
      </p:sp>
      <p:pic>
        <p:nvPicPr>
          <p:cNvPr id="5" name="Picture 4" descr="A blue and orange logo&#10;&#10;Description automatically generated">
            <a:extLst>
              <a:ext uri="{FF2B5EF4-FFF2-40B4-BE49-F238E27FC236}">
                <a16:creationId xmlns:a16="http://schemas.microsoft.com/office/drawing/2014/main" id="{45DFEEC3-E07E-257B-30F5-7C3E1067D47F}"/>
              </a:ext>
            </a:extLst>
          </p:cNvPr>
          <p:cNvPicPr>
            <a:picLocks noChangeAspect="1"/>
          </p:cNvPicPr>
          <p:nvPr/>
        </p:nvPicPr>
        <p:blipFill>
          <a:blip r:embed="rId3"/>
          <a:stretch>
            <a:fillRect/>
          </a:stretch>
        </p:blipFill>
        <p:spPr>
          <a:xfrm>
            <a:off x="2439590" y="1771652"/>
            <a:ext cx="366863" cy="82296"/>
          </a:xfrm>
          <a:prstGeom prst="rect">
            <a:avLst/>
          </a:prstGeom>
        </p:spPr>
      </p:pic>
    </p:spTree>
    <p:extLst>
      <p:ext uri="{BB962C8B-B14F-4D97-AF65-F5344CB8AC3E}">
        <p14:creationId xmlns:p14="http://schemas.microsoft.com/office/powerpoint/2010/main" val="174922099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4758A-33BF-A1B2-BD43-2F8870D6C470}"/>
              </a:ext>
            </a:extLst>
          </p:cNvPr>
          <p:cNvSpPr>
            <a:spLocks noGrp="1"/>
          </p:cNvSpPr>
          <p:nvPr>
            <p:ph type="title"/>
          </p:nvPr>
        </p:nvSpPr>
        <p:spPr/>
        <p:txBody>
          <a:bodyPr/>
          <a:lstStyle/>
          <a:p>
            <a:r>
              <a:rPr lang="en-US" dirty="0">
                <a:solidFill>
                  <a:schemeClr val="accent6"/>
                </a:solidFill>
              </a:rPr>
              <a:t>Insights/ Plan</a:t>
            </a:r>
            <a:br>
              <a:rPr lang="en-US" dirty="0"/>
            </a:br>
            <a:endParaRPr lang="en-US" dirty="0"/>
          </a:p>
        </p:txBody>
      </p:sp>
      <p:sp>
        <p:nvSpPr>
          <p:cNvPr id="3" name="Text Placeholder 2">
            <a:extLst>
              <a:ext uri="{FF2B5EF4-FFF2-40B4-BE49-F238E27FC236}">
                <a16:creationId xmlns:a16="http://schemas.microsoft.com/office/drawing/2014/main" id="{537C2C5B-B24A-D9FA-9271-FF9A82E3F31B}"/>
              </a:ext>
            </a:extLst>
          </p:cNvPr>
          <p:cNvSpPr>
            <a:spLocks noGrp="1"/>
          </p:cNvSpPr>
          <p:nvPr>
            <p:ph type="body" sz="quarter" idx="12"/>
          </p:nvPr>
        </p:nvSpPr>
        <p:spPr>
          <a:xfrm>
            <a:off x="343434" y="953042"/>
            <a:ext cx="2915652" cy="3641585"/>
          </a:xfrm>
        </p:spPr>
        <p:txBody>
          <a:bodyPr/>
          <a:lstStyle/>
          <a:p>
            <a:r>
              <a:rPr lang="en-US" b="1" dirty="0">
                <a:solidFill>
                  <a:schemeClr val="accent6"/>
                </a:solidFill>
              </a:rPr>
              <a:t>Goal: </a:t>
            </a:r>
            <a:r>
              <a:rPr lang="en-US" dirty="0">
                <a:solidFill>
                  <a:schemeClr val="accent6"/>
                </a:solidFill>
              </a:rPr>
              <a:t>End investors have a comprehensive financial view across their Axos/RIA/ aggregated accounts</a:t>
            </a:r>
          </a:p>
          <a:p>
            <a:r>
              <a:rPr lang="en-US" dirty="0">
                <a:solidFill>
                  <a:schemeClr val="accent6"/>
                </a:solidFill>
              </a:rPr>
              <a:t>Net Worth </a:t>
            </a:r>
          </a:p>
          <a:p>
            <a:pPr lvl="1"/>
            <a:r>
              <a:rPr lang="en-US" dirty="0">
                <a:solidFill>
                  <a:schemeClr val="accent6"/>
                </a:solidFill>
              </a:rPr>
              <a:t>Shows the client total cash and investments and depicts the change over time</a:t>
            </a:r>
          </a:p>
        </p:txBody>
      </p:sp>
      <p:pic>
        <p:nvPicPr>
          <p:cNvPr id="10" name="Picture 9">
            <a:extLst>
              <a:ext uri="{FF2B5EF4-FFF2-40B4-BE49-F238E27FC236}">
                <a16:creationId xmlns:a16="http://schemas.microsoft.com/office/drawing/2014/main" id="{D277277D-C7FD-0328-A6C5-662194AFF204}"/>
              </a:ext>
            </a:extLst>
          </p:cNvPr>
          <p:cNvPicPr>
            <a:picLocks noChangeAspect="1"/>
          </p:cNvPicPr>
          <p:nvPr/>
        </p:nvPicPr>
        <p:blipFill>
          <a:blip r:embed="rId2"/>
          <a:stretch>
            <a:fillRect/>
          </a:stretch>
        </p:blipFill>
        <p:spPr>
          <a:xfrm>
            <a:off x="3259085" y="844544"/>
            <a:ext cx="3933812" cy="3532504"/>
          </a:xfrm>
          <a:prstGeom prst="rect">
            <a:avLst/>
          </a:prstGeom>
          <a:ln>
            <a:solidFill>
              <a:schemeClr val="accent6"/>
            </a:solidFill>
          </a:ln>
        </p:spPr>
      </p:pic>
      <p:pic>
        <p:nvPicPr>
          <p:cNvPr id="7" name="Picture 6">
            <a:extLst>
              <a:ext uri="{FF2B5EF4-FFF2-40B4-BE49-F238E27FC236}">
                <a16:creationId xmlns:a16="http://schemas.microsoft.com/office/drawing/2014/main" id="{3198A128-D4F5-EC8E-AB60-9519E0EF3DFA}"/>
              </a:ext>
            </a:extLst>
          </p:cNvPr>
          <p:cNvPicPr>
            <a:picLocks noChangeAspect="1"/>
          </p:cNvPicPr>
          <p:nvPr/>
        </p:nvPicPr>
        <p:blipFill>
          <a:blip r:embed="rId3"/>
          <a:stretch>
            <a:fillRect/>
          </a:stretch>
        </p:blipFill>
        <p:spPr>
          <a:xfrm>
            <a:off x="7292444" y="649760"/>
            <a:ext cx="1591206" cy="2124074"/>
          </a:xfrm>
          <a:prstGeom prst="rect">
            <a:avLst/>
          </a:prstGeom>
          <a:ln>
            <a:solidFill>
              <a:schemeClr val="accent6"/>
            </a:solidFill>
          </a:ln>
        </p:spPr>
      </p:pic>
      <p:pic>
        <p:nvPicPr>
          <p:cNvPr id="9" name="Picture 8">
            <a:extLst>
              <a:ext uri="{FF2B5EF4-FFF2-40B4-BE49-F238E27FC236}">
                <a16:creationId xmlns:a16="http://schemas.microsoft.com/office/drawing/2014/main" id="{BC2BAED1-5205-29F7-BD77-227310466537}"/>
              </a:ext>
            </a:extLst>
          </p:cNvPr>
          <p:cNvPicPr>
            <a:picLocks noChangeAspect="1"/>
          </p:cNvPicPr>
          <p:nvPr/>
        </p:nvPicPr>
        <p:blipFill>
          <a:blip r:embed="rId4"/>
          <a:stretch>
            <a:fillRect/>
          </a:stretch>
        </p:blipFill>
        <p:spPr>
          <a:xfrm>
            <a:off x="7292444" y="2773834"/>
            <a:ext cx="1605420" cy="1867845"/>
          </a:xfrm>
          <a:prstGeom prst="rect">
            <a:avLst/>
          </a:prstGeom>
          <a:ln>
            <a:solidFill>
              <a:schemeClr val="accent6"/>
            </a:solidFill>
          </a:ln>
        </p:spPr>
      </p:pic>
      <p:sp>
        <p:nvSpPr>
          <p:cNvPr id="13" name="Oval 12">
            <a:extLst>
              <a:ext uri="{FF2B5EF4-FFF2-40B4-BE49-F238E27FC236}">
                <a16:creationId xmlns:a16="http://schemas.microsoft.com/office/drawing/2014/main" id="{A7455D08-8CBD-CB8C-7FFF-4BDF3BA24ED3}"/>
              </a:ext>
            </a:extLst>
          </p:cNvPr>
          <p:cNvSpPr/>
          <p:nvPr/>
        </p:nvSpPr>
        <p:spPr>
          <a:xfrm>
            <a:off x="1649549" y="1837094"/>
            <a:ext cx="205505" cy="211974"/>
          </a:xfrm>
          <a:prstGeom prst="ellipse">
            <a:avLst/>
          </a:prstGeom>
          <a:solidFill>
            <a:schemeClr val="accent1">
              <a:lumMod val="20000"/>
              <a:lumOff val="8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solidFill>
                  <a:schemeClr val="tx2"/>
                </a:solidFill>
              </a:rPr>
              <a:t>1</a:t>
            </a:r>
          </a:p>
        </p:txBody>
      </p:sp>
      <p:sp>
        <p:nvSpPr>
          <p:cNvPr id="15" name="Oval 14">
            <a:extLst>
              <a:ext uri="{FF2B5EF4-FFF2-40B4-BE49-F238E27FC236}">
                <a16:creationId xmlns:a16="http://schemas.microsoft.com/office/drawing/2014/main" id="{DBF82BAD-AE42-32C9-174D-5AC21B81FCBA}"/>
              </a:ext>
            </a:extLst>
          </p:cNvPr>
          <p:cNvSpPr/>
          <p:nvPr/>
        </p:nvSpPr>
        <p:spPr>
          <a:xfrm>
            <a:off x="7992401" y="1340715"/>
            <a:ext cx="205505" cy="211974"/>
          </a:xfrm>
          <a:prstGeom prst="ellipse">
            <a:avLst/>
          </a:prstGeom>
          <a:solidFill>
            <a:schemeClr val="accent1">
              <a:lumMod val="20000"/>
              <a:lumOff val="8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solidFill>
                  <a:schemeClr val="tx2"/>
                </a:solidFill>
              </a:rPr>
              <a:t>1</a:t>
            </a:r>
          </a:p>
        </p:txBody>
      </p:sp>
      <p:sp>
        <p:nvSpPr>
          <p:cNvPr id="16" name="Oval 15">
            <a:extLst>
              <a:ext uri="{FF2B5EF4-FFF2-40B4-BE49-F238E27FC236}">
                <a16:creationId xmlns:a16="http://schemas.microsoft.com/office/drawing/2014/main" id="{9F1B4E8F-73A0-6122-EB91-842CFD187BAD}"/>
              </a:ext>
            </a:extLst>
          </p:cNvPr>
          <p:cNvSpPr/>
          <p:nvPr/>
        </p:nvSpPr>
        <p:spPr>
          <a:xfrm>
            <a:off x="4967507" y="2886955"/>
            <a:ext cx="205505" cy="211974"/>
          </a:xfrm>
          <a:prstGeom prst="ellipse">
            <a:avLst/>
          </a:prstGeom>
          <a:solidFill>
            <a:schemeClr val="accent1">
              <a:lumMod val="20000"/>
              <a:lumOff val="8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a:solidFill>
                  <a:schemeClr val="tx2"/>
                </a:solidFill>
              </a:rPr>
              <a:t>1</a:t>
            </a:r>
          </a:p>
        </p:txBody>
      </p:sp>
    </p:spTree>
    <p:extLst>
      <p:ext uri="{BB962C8B-B14F-4D97-AF65-F5344CB8AC3E}">
        <p14:creationId xmlns:p14="http://schemas.microsoft.com/office/powerpoint/2010/main" val="387437123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E927A36-A9F5-DFDE-1E81-4EE9FC9AE526}"/>
              </a:ext>
            </a:extLst>
          </p:cNvPr>
          <p:cNvSpPr>
            <a:spLocks noGrp="1"/>
          </p:cNvSpPr>
          <p:nvPr>
            <p:ph type="body" sz="quarter" idx="10"/>
          </p:nvPr>
        </p:nvSpPr>
        <p:spPr/>
        <p:txBody>
          <a:bodyPr/>
          <a:lstStyle/>
          <a:p>
            <a:r>
              <a:rPr lang="en-US"/>
              <a:t>UDB Admin Portal</a:t>
            </a:r>
          </a:p>
        </p:txBody>
      </p:sp>
    </p:spTree>
    <p:extLst>
      <p:ext uri="{BB962C8B-B14F-4D97-AF65-F5344CB8AC3E}">
        <p14:creationId xmlns:p14="http://schemas.microsoft.com/office/powerpoint/2010/main" val="230394321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14A11F-9C2C-AAB6-6EFA-0D90DD47BCB4}"/>
              </a:ext>
            </a:extLst>
          </p:cNvPr>
          <p:cNvSpPr>
            <a:spLocks noGrp="1"/>
          </p:cNvSpPr>
          <p:nvPr>
            <p:ph type="title"/>
          </p:nvPr>
        </p:nvSpPr>
        <p:spPr/>
        <p:txBody>
          <a:bodyPr/>
          <a:lstStyle/>
          <a:p>
            <a:r>
              <a:rPr lang="en-US" dirty="0" err="1">
                <a:solidFill>
                  <a:schemeClr val="accent6"/>
                </a:solidFill>
              </a:rPr>
              <a:t>UDB</a:t>
            </a:r>
            <a:r>
              <a:rPr lang="en-US" dirty="0">
                <a:solidFill>
                  <a:schemeClr val="accent6"/>
                </a:solidFill>
              </a:rPr>
              <a:t> Admin Portal</a:t>
            </a:r>
          </a:p>
        </p:txBody>
      </p:sp>
      <p:sp>
        <p:nvSpPr>
          <p:cNvPr id="3" name="Text Placeholder 2">
            <a:extLst>
              <a:ext uri="{FF2B5EF4-FFF2-40B4-BE49-F238E27FC236}">
                <a16:creationId xmlns:a16="http://schemas.microsoft.com/office/drawing/2014/main" id="{F25661A9-0341-8BA6-01BB-93626AF17292}"/>
              </a:ext>
            </a:extLst>
          </p:cNvPr>
          <p:cNvSpPr>
            <a:spLocks noGrp="1"/>
          </p:cNvSpPr>
          <p:nvPr>
            <p:ph type="body" sz="quarter" idx="12"/>
          </p:nvPr>
        </p:nvSpPr>
        <p:spPr>
          <a:xfrm>
            <a:off x="343433" y="657690"/>
            <a:ext cx="3918673" cy="3936937"/>
          </a:xfrm>
        </p:spPr>
        <p:txBody>
          <a:bodyPr/>
          <a:lstStyle/>
          <a:p>
            <a:r>
              <a:rPr lang="en-US" b="1" dirty="0">
                <a:solidFill>
                  <a:schemeClr val="accent6"/>
                </a:solidFill>
              </a:rPr>
              <a:t>Goal: </a:t>
            </a:r>
            <a:r>
              <a:rPr lang="en-US" dirty="0">
                <a:solidFill>
                  <a:schemeClr val="accent6"/>
                </a:solidFill>
              </a:rPr>
              <a:t>Customer service representatives can easily find investor’s RIA information</a:t>
            </a:r>
          </a:p>
          <a:p>
            <a:r>
              <a:rPr lang="en-US" dirty="0">
                <a:solidFill>
                  <a:schemeClr val="accent6"/>
                </a:solidFill>
              </a:rPr>
              <a:t> RIA-specific information includes: </a:t>
            </a:r>
          </a:p>
          <a:p>
            <a:pPr lvl="1"/>
            <a:r>
              <a:rPr lang="en-US" dirty="0">
                <a:solidFill>
                  <a:schemeClr val="accent6"/>
                </a:solidFill>
              </a:rPr>
              <a:t>RIA primary representative and firm contact information in the investor’s customer management profile</a:t>
            </a:r>
          </a:p>
          <a:p>
            <a:pPr lvl="1"/>
            <a:r>
              <a:rPr lang="en-US" dirty="0">
                <a:solidFill>
                  <a:schemeClr val="accent6"/>
                </a:solidFill>
              </a:rPr>
              <a:t>RIA account details in the Investment section of the Accounts table</a:t>
            </a:r>
          </a:p>
        </p:txBody>
      </p:sp>
      <p:pic>
        <p:nvPicPr>
          <p:cNvPr id="10" name="Picture 9">
            <a:extLst>
              <a:ext uri="{FF2B5EF4-FFF2-40B4-BE49-F238E27FC236}">
                <a16:creationId xmlns:a16="http://schemas.microsoft.com/office/drawing/2014/main" id="{304A376D-3C97-D8A9-4013-C419FCC2B894}"/>
              </a:ext>
            </a:extLst>
          </p:cNvPr>
          <p:cNvPicPr>
            <a:picLocks noChangeAspect="1"/>
          </p:cNvPicPr>
          <p:nvPr/>
        </p:nvPicPr>
        <p:blipFill>
          <a:blip r:embed="rId2"/>
          <a:stretch>
            <a:fillRect/>
          </a:stretch>
        </p:blipFill>
        <p:spPr>
          <a:xfrm>
            <a:off x="785700" y="3125781"/>
            <a:ext cx="6953250" cy="1039295"/>
          </a:xfrm>
          <a:prstGeom prst="rect">
            <a:avLst/>
          </a:prstGeom>
        </p:spPr>
      </p:pic>
      <p:pic>
        <p:nvPicPr>
          <p:cNvPr id="12" name="Picture 11">
            <a:extLst>
              <a:ext uri="{FF2B5EF4-FFF2-40B4-BE49-F238E27FC236}">
                <a16:creationId xmlns:a16="http://schemas.microsoft.com/office/drawing/2014/main" id="{79597B15-FAF3-0D0D-3BC4-9036F918E1F3}"/>
              </a:ext>
            </a:extLst>
          </p:cNvPr>
          <p:cNvPicPr>
            <a:picLocks noChangeAspect="1"/>
          </p:cNvPicPr>
          <p:nvPr/>
        </p:nvPicPr>
        <p:blipFill>
          <a:blip r:embed="rId3"/>
          <a:stretch>
            <a:fillRect/>
          </a:stretch>
        </p:blipFill>
        <p:spPr>
          <a:xfrm>
            <a:off x="785700" y="4113403"/>
            <a:ext cx="7034100" cy="263646"/>
          </a:xfrm>
          <a:prstGeom prst="rect">
            <a:avLst/>
          </a:prstGeom>
        </p:spPr>
      </p:pic>
      <p:sp>
        <p:nvSpPr>
          <p:cNvPr id="13" name="Oval 12">
            <a:extLst>
              <a:ext uri="{FF2B5EF4-FFF2-40B4-BE49-F238E27FC236}">
                <a16:creationId xmlns:a16="http://schemas.microsoft.com/office/drawing/2014/main" id="{E0CB3748-3444-6E64-3A32-3C09F5A9AB01}"/>
              </a:ext>
            </a:extLst>
          </p:cNvPr>
          <p:cNvSpPr/>
          <p:nvPr/>
        </p:nvSpPr>
        <p:spPr>
          <a:xfrm>
            <a:off x="3656549" y="2010995"/>
            <a:ext cx="205505" cy="211974"/>
          </a:xfrm>
          <a:prstGeom prst="ellipse">
            <a:avLst/>
          </a:prstGeom>
          <a:solidFill>
            <a:schemeClr val="accent1">
              <a:lumMod val="20000"/>
              <a:lumOff val="8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solidFill>
                  <a:schemeClr val="tx2"/>
                </a:solidFill>
              </a:rPr>
              <a:t>1</a:t>
            </a:r>
          </a:p>
        </p:txBody>
      </p:sp>
      <p:sp>
        <p:nvSpPr>
          <p:cNvPr id="14" name="Oval 13">
            <a:extLst>
              <a:ext uri="{FF2B5EF4-FFF2-40B4-BE49-F238E27FC236}">
                <a16:creationId xmlns:a16="http://schemas.microsoft.com/office/drawing/2014/main" id="{FAF4A7D8-7A66-47AC-EBB7-29DB0DE9811D}"/>
              </a:ext>
            </a:extLst>
          </p:cNvPr>
          <p:cNvSpPr/>
          <p:nvPr/>
        </p:nvSpPr>
        <p:spPr>
          <a:xfrm>
            <a:off x="1566003" y="3134030"/>
            <a:ext cx="205505" cy="211974"/>
          </a:xfrm>
          <a:prstGeom prst="ellipse">
            <a:avLst/>
          </a:prstGeom>
          <a:solidFill>
            <a:schemeClr val="accent2">
              <a:lumMod val="40000"/>
              <a:lumOff val="6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a:solidFill>
                  <a:schemeClr val="tx2"/>
                </a:solidFill>
              </a:rPr>
              <a:t>2</a:t>
            </a:r>
          </a:p>
        </p:txBody>
      </p:sp>
      <p:pic>
        <p:nvPicPr>
          <p:cNvPr id="18" name="Picture 17">
            <a:extLst>
              <a:ext uri="{FF2B5EF4-FFF2-40B4-BE49-F238E27FC236}">
                <a16:creationId xmlns:a16="http://schemas.microsoft.com/office/drawing/2014/main" id="{2E334E76-29C6-2516-9C58-CB6821F9DA29}"/>
              </a:ext>
            </a:extLst>
          </p:cNvPr>
          <p:cNvPicPr>
            <a:picLocks noChangeAspect="1"/>
          </p:cNvPicPr>
          <p:nvPr/>
        </p:nvPicPr>
        <p:blipFill>
          <a:blip r:embed="rId4"/>
          <a:stretch>
            <a:fillRect/>
          </a:stretch>
        </p:blipFill>
        <p:spPr>
          <a:xfrm>
            <a:off x="4483753" y="436622"/>
            <a:ext cx="4316808" cy="2689159"/>
          </a:xfrm>
          <a:prstGeom prst="rect">
            <a:avLst/>
          </a:prstGeom>
        </p:spPr>
      </p:pic>
      <p:sp>
        <p:nvSpPr>
          <p:cNvPr id="19" name="Oval 18">
            <a:extLst>
              <a:ext uri="{FF2B5EF4-FFF2-40B4-BE49-F238E27FC236}">
                <a16:creationId xmlns:a16="http://schemas.microsoft.com/office/drawing/2014/main" id="{E4AEA296-89FA-CDAC-DF31-8ED15015496C}"/>
              </a:ext>
            </a:extLst>
          </p:cNvPr>
          <p:cNvSpPr/>
          <p:nvPr/>
        </p:nvSpPr>
        <p:spPr>
          <a:xfrm>
            <a:off x="7063222" y="2432986"/>
            <a:ext cx="205505" cy="211974"/>
          </a:xfrm>
          <a:prstGeom prst="ellipse">
            <a:avLst/>
          </a:prstGeom>
          <a:solidFill>
            <a:schemeClr val="accent1">
              <a:lumMod val="20000"/>
              <a:lumOff val="8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a:solidFill>
                  <a:schemeClr val="tx2"/>
                </a:solidFill>
              </a:rPr>
              <a:t>1</a:t>
            </a:r>
          </a:p>
        </p:txBody>
      </p:sp>
      <p:sp>
        <p:nvSpPr>
          <p:cNvPr id="20" name="Oval 19">
            <a:extLst>
              <a:ext uri="{FF2B5EF4-FFF2-40B4-BE49-F238E27FC236}">
                <a16:creationId xmlns:a16="http://schemas.microsoft.com/office/drawing/2014/main" id="{302890D7-9A3A-D3E7-C0E3-068F9F954E7E}"/>
              </a:ext>
            </a:extLst>
          </p:cNvPr>
          <p:cNvSpPr/>
          <p:nvPr/>
        </p:nvSpPr>
        <p:spPr>
          <a:xfrm>
            <a:off x="1518357" y="2671240"/>
            <a:ext cx="205505" cy="211974"/>
          </a:xfrm>
          <a:prstGeom prst="ellipse">
            <a:avLst/>
          </a:prstGeom>
          <a:solidFill>
            <a:schemeClr val="accent2">
              <a:lumMod val="40000"/>
              <a:lumOff val="6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solidFill>
                  <a:schemeClr val="tx2"/>
                </a:solidFill>
              </a:rPr>
              <a:t>2</a:t>
            </a:r>
          </a:p>
        </p:txBody>
      </p:sp>
    </p:spTree>
    <p:extLst>
      <p:ext uri="{BB962C8B-B14F-4D97-AF65-F5344CB8AC3E}">
        <p14:creationId xmlns:p14="http://schemas.microsoft.com/office/powerpoint/2010/main" val="338572617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14A11F-9C2C-AAB6-6EFA-0D90DD47BCB4}"/>
              </a:ext>
            </a:extLst>
          </p:cNvPr>
          <p:cNvSpPr>
            <a:spLocks noGrp="1"/>
          </p:cNvSpPr>
          <p:nvPr>
            <p:ph type="title"/>
          </p:nvPr>
        </p:nvSpPr>
        <p:spPr>
          <a:xfrm>
            <a:off x="350163" y="308199"/>
            <a:ext cx="7395511" cy="791770"/>
          </a:xfrm>
        </p:spPr>
        <p:txBody>
          <a:bodyPr/>
          <a:lstStyle/>
          <a:p>
            <a:pPr marL="0" marR="0">
              <a:spcBef>
                <a:spcPts val="0"/>
              </a:spcBef>
              <a:spcAft>
                <a:spcPts val="1000"/>
              </a:spcAft>
            </a:pPr>
            <a:r>
              <a:rPr lang="en-US" sz="1000" b="0" dirty="0">
                <a:solidFill>
                  <a:srgbClr val="000000"/>
                </a:solidFill>
                <a:effectLst/>
                <a:latin typeface="Roboto" panose="02000000000000000000" pitchFamily="2" charset="0"/>
                <a:ea typeface="Times New Roman" panose="02020603050405020304" pitchFamily="18" charset="0"/>
                <a:cs typeface="Times New Roman" panose="02020603050405020304" pitchFamily="18" charset="0"/>
              </a:rPr>
              <a:t>© 2023 Axos Financial, Inc., All Rights Reserved. © 2023 Axos Bank, All Rights Reserved.</a:t>
            </a:r>
            <a:br>
              <a:rPr lang="en-US" sz="1000" b="0" dirty="0">
                <a:solidFill>
                  <a:srgbClr val="000000"/>
                </a:solidFill>
                <a:effectLst/>
                <a:latin typeface="Roboto" panose="02000000000000000000" pitchFamily="2" charset="0"/>
                <a:ea typeface="Times New Roman" panose="02020603050405020304" pitchFamily="18" charset="0"/>
                <a:cs typeface="Times New Roman" panose="02020603050405020304" pitchFamily="18" charset="0"/>
              </a:rPr>
            </a:br>
            <a:br>
              <a:rPr lang="en-US" sz="1000" b="0" dirty="0">
                <a:solidFill>
                  <a:srgbClr val="000000"/>
                </a:solidFill>
                <a:effectLst/>
                <a:latin typeface="Roboto" panose="02000000000000000000" pitchFamily="2" charset="0"/>
                <a:ea typeface="Times New Roman" panose="02020603050405020304" pitchFamily="18" charset="0"/>
                <a:cs typeface="Times New Roman" panose="02020603050405020304" pitchFamily="18" charset="0"/>
              </a:rPr>
            </a:br>
            <a:r>
              <a:rPr lang="en-US" sz="1000" b="0" dirty="0">
                <a:solidFill>
                  <a:srgbClr val="000000"/>
                </a:solidFill>
                <a:effectLst/>
                <a:latin typeface="Roboto" panose="02000000000000000000" pitchFamily="2" charset="0"/>
                <a:ea typeface="Times New Roman" panose="02020603050405020304" pitchFamily="18" charset="0"/>
                <a:cs typeface="Times New Roman" panose="02020603050405020304" pitchFamily="18" charset="0"/>
              </a:rPr>
              <a:t>© 2023 Axos Invest LLC. Member FINRA &amp; SIPC. All Rights Reserved.</a:t>
            </a:r>
            <a:br>
              <a:rPr lang="en-US" sz="1000" b="0" dirty="0">
                <a:solidFill>
                  <a:srgbClr val="000000"/>
                </a:solidFill>
                <a:effectLst/>
                <a:latin typeface="Roboto" panose="02000000000000000000" pitchFamily="2" charset="0"/>
                <a:ea typeface="Times New Roman" panose="02020603050405020304" pitchFamily="18" charset="0"/>
                <a:cs typeface="Times New Roman" panose="02020603050405020304" pitchFamily="18" charset="0"/>
              </a:rPr>
            </a:br>
            <a:br>
              <a:rPr lang="en-US" sz="1000" b="0" dirty="0">
                <a:solidFill>
                  <a:srgbClr val="000000"/>
                </a:solidFill>
                <a:effectLst/>
                <a:latin typeface="Roboto" panose="02000000000000000000" pitchFamily="2" charset="0"/>
                <a:ea typeface="Times New Roman" panose="02020603050405020304" pitchFamily="18" charset="0"/>
                <a:cs typeface="Times New Roman" panose="02020603050405020304" pitchFamily="18" charset="0"/>
              </a:rPr>
            </a:br>
            <a:r>
              <a:rPr lang="en-US" sz="1000" b="0" dirty="0">
                <a:solidFill>
                  <a:srgbClr val="000000"/>
                </a:solidFill>
                <a:effectLst/>
                <a:latin typeface="Roboto" panose="02000000000000000000" pitchFamily="2" charset="0"/>
                <a:ea typeface="Times New Roman" panose="02020603050405020304" pitchFamily="18" charset="0"/>
                <a:cs typeface="Times New Roman" panose="02020603050405020304" pitchFamily="18" charset="0"/>
              </a:rPr>
              <a:t>© 2023 Axos Invest, Inc. All Rights Reserved.</a:t>
            </a:r>
            <a:br>
              <a:rPr lang="en-US" sz="1000" b="0" dirty="0">
                <a:solidFill>
                  <a:srgbClr val="000000"/>
                </a:solidFill>
                <a:effectLst/>
                <a:latin typeface="Roboto" panose="02000000000000000000" pitchFamily="2" charset="0"/>
                <a:ea typeface="Times New Roman" panose="02020603050405020304" pitchFamily="18" charset="0"/>
                <a:cs typeface="Times New Roman" panose="02020603050405020304" pitchFamily="18" charset="0"/>
              </a:rPr>
            </a:br>
            <a:br>
              <a:rPr lang="en-US" sz="1000" b="0" dirty="0">
                <a:effectLst/>
                <a:latin typeface="Calibri" panose="020F0502020204030204" pitchFamily="34" charset="0"/>
                <a:ea typeface="Times New Roman" panose="02020603050405020304" pitchFamily="18" charset="0"/>
                <a:cs typeface="Times New Roman" panose="02020603050405020304" pitchFamily="18" charset="0"/>
              </a:rPr>
            </a:br>
            <a:r>
              <a:rPr lang="en-US" sz="1000" b="0" dirty="0">
                <a:solidFill>
                  <a:srgbClr val="000000"/>
                </a:solidFill>
                <a:effectLst/>
                <a:latin typeface="Roboto" panose="02000000000000000000" pitchFamily="2" charset="0"/>
                <a:ea typeface="Times New Roman" panose="02020603050405020304" pitchFamily="18" charset="0"/>
                <a:cs typeface="Times New Roman" panose="02020603050405020304" pitchFamily="18" charset="0"/>
              </a:rPr>
              <a:t>Bank products and services are offered by Axos Bank</a:t>
            </a:r>
            <a:r>
              <a:rPr lang="en-US" sz="1000" b="0" baseline="30000" dirty="0">
                <a:solidFill>
                  <a:srgbClr val="000000"/>
                </a:solidFill>
                <a:effectLst/>
                <a:latin typeface="Roboto" panose="02000000000000000000" pitchFamily="2" charset="0"/>
                <a:ea typeface="Times New Roman" panose="02020603050405020304" pitchFamily="18" charset="0"/>
                <a:cs typeface="Times New Roman" panose="02020603050405020304" pitchFamily="18" charset="0"/>
              </a:rPr>
              <a:t>®</a:t>
            </a:r>
            <a:r>
              <a:rPr lang="en-US" sz="1000" b="0" dirty="0">
                <a:solidFill>
                  <a:srgbClr val="000000"/>
                </a:solidFill>
                <a:effectLst/>
                <a:latin typeface="Roboto" panose="02000000000000000000" pitchFamily="2" charset="0"/>
                <a:ea typeface="Times New Roman" panose="02020603050405020304" pitchFamily="18" charset="0"/>
                <a:cs typeface="Times New Roman" panose="02020603050405020304" pitchFamily="18" charset="0"/>
              </a:rPr>
              <a:t>. All deposit accounts through Axos Bank brands are FDIC insured through Axos Bank. All deposit accounts of the same ownership and/or vesting held at Axos Bank are combined and insured under the same </a:t>
            </a:r>
            <a:r>
              <a:rPr lang="en-US" sz="1000" b="0" u="sng" dirty="0">
                <a:solidFill>
                  <a:srgbClr val="000000"/>
                </a:solidFill>
                <a:effectLst/>
                <a:latin typeface="Roboto" panose="02000000000000000000" pitchFamily="2" charset="0"/>
                <a:ea typeface="Times New Roman" panose="02020603050405020304" pitchFamily="18" charset="0"/>
                <a:cs typeface="Times New Roman" panose="02020603050405020304" pitchFamily="18" charset="0"/>
                <a:hlinkClick r:id="rId2"/>
              </a:rPr>
              <a:t>FDIC Certificate 35546</a:t>
            </a:r>
            <a:r>
              <a:rPr lang="en-US" sz="1000" b="0" dirty="0">
                <a:solidFill>
                  <a:srgbClr val="000000"/>
                </a:solidFill>
                <a:effectLst/>
                <a:latin typeface="Roboto" panose="02000000000000000000" pitchFamily="2" charset="0"/>
                <a:ea typeface="Times New Roman" panose="02020603050405020304" pitchFamily="18" charset="0"/>
                <a:cs typeface="Times New Roman" panose="02020603050405020304" pitchFamily="18" charset="0"/>
              </a:rPr>
              <a:t>. All deposit accounts through Axos Bank brands are not separately insured by the FDIC from other deposit accounts held with the same ownership and/or vesting at Axos Bank. For more information read </a:t>
            </a:r>
            <a:r>
              <a:rPr lang="en-US" sz="1000" b="0" u="sng" dirty="0">
                <a:solidFill>
                  <a:srgbClr val="000000"/>
                </a:solidFill>
                <a:effectLst/>
                <a:latin typeface="Roboto" panose="02000000000000000000" pitchFamily="2" charset="0"/>
                <a:ea typeface="Times New Roman" panose="02020603050405020304" pitchFamily="18" charset="0"/>
                <a:cs typeface="Times New Roman" panose="02020603050405020304" pitchFamily="18" charset="0"/>
                <a:hlinkClick r:id="rId3"/>
              </a:rPr>
              <a:t>Axos Bank’s FDIC Notice</a:t>
            </a:r>
            <a:r>
              <a:rPr lang="en-US" sz="1000" b="0" dirty="0">
                <a:solidFill>
                  <a:srgbClr val="000000"/>
                </a:solidFill>
                <a:effectLst/>
                <a:latin typeface="Roboto" panose="02000000000000000000" pitchFamily="2" charset="0"/>
                <a:ea typeface="Times New Roman" panose="02020603050405020304" pitchFamily="18" charset="0"/>
                <a:cs typeface="Times New Roman" panose="02020603050405020304" pitchFamily="18" charset="0"/>
              </a:rPr>
              <a:t>.</a:t>
            </a:r>
            <a:br>
              <a:rPr lang="en-US" sz="1000" b="0" dirty="0">
                <a:solidFill>
                  <a:srgbClr val="000000"/>
                </a:solidFill>
                <a:effectLst/>
                <a:latin typeface="Roboto" panose="02000000000000000000" pitchFamily="2" charset="0"/>
                <a:ea typeface="Times New Roman" panose="02020603050405020304" pitchFamily="18" charset="0"/>
                <a:cs typeface="Times New Roman" panose="02020603050405020304" pitchFamily="18" charset="0"/>
              </a:rPr>
            </a:br>
            <a:br>
              <a:rPr lang="en-US" sz="1000" b="0" dirty="0">
                <a:effectLst/>
                <a:latin typeface="Calibri" panose="020F0502020204030204" pitchFamily="34" charset="0"/>
                <a:ea typeface="Times New Roman" panose="02020603050405020304" pitchFamily="18" charset="0"/>
                <a:cs typeface="Times New Roman" panose="02020603050405020304" pitchFamily="18" charset="0"/>
              </a:rPr>
            </a:br>
            <a:r>
              <a:rPr lang="en-US" sz="1000" b="0" dirty="0">
                <a:solidFill>
                  <a:srgbClr val="000000"/>
                </a:solidFill>
                <a:effectLst/>
                <a:latin typeface="Roboto" panose="02000000000000000000" pitchFamily="2" charset="0"/>
                <a:ea typeface="Times New Roman" panose="02020603050405020304" pitchFamily="18" charset="0"/>
                <a:cs typeface="Times New Roman" panose="02020603050405020304" pitchFamily="18" charset="0"/>
              </a:rPr>
              <a:t>© 2023 Axos Clearing LLC. Member FINRA &amp; SIPC. All Rights Reserved. Axos Advisor Services is a trademark of Axos Clearing LLC. Axos Clearing LLC provides back-office services for registered investment advisers. Neither Axos Advisor Services nor Axos Clearing LLC provides investment advice or make investment recommendations in any capacity. Securities products are offered by Axos Clearing LLC, Member FINRA &amp; SIPC. Investment Products: Not FDIC Insured - No Bank Guarantee - May Lose Value.</a:t>
            </a:r>
            <a:br>
              <a:rPr lang="en-US" sz="1000" b="0" dirty="0">
                <a:solidFill>
                  <a:srgbClr val="000000"/>
                </a:solidFill>
                <a:effectLst/>
                <a:latin typeface="Roboto" panose="02000000000000000000" pitchFamily="2" charset="0"/>
                <a:ea typeface="Times New Roman" panose="02020603050405020304" pitchFamily="18" charset="0"/>
                <a:cs typeface="Times New Roman" panose="02020603050405020304" pitchFamily="18" charset="0"/>
              </a:rPr>
            </a:br>
            <a:br>
              <a:rPr lang="en-US" sz="1000" b="0" dirty="0">
                <a:effectLst/>
                <a:latin typeface="Calibri" panose="020F0502020204030204" pitchFamily="34" charset="0"/>
                <a:ea typeface="Times New Roman" panose="02020603050405020304" pitchFamily="18" charset="0"/>
                <a:cs typeface="Times New Roman" panose="02020603050405020304" pitchFamily="18" charset="0"/>
              </a:rPr>
            </a:br>
            <a:r>
              <a:rPr lang="en-US" sz="1000" b="0" dirty="0">
                <a:solidFill>
                  <a:srgbClr val="000000"/>
                </a:solidFill>
                <a:effectLst/>
                <a:latin typeface="Roboto" panose="02000000000000000000" pitchFamily="2" charset="0"/>
                <a:ea typeface="Times New Roman" panose="02020603050405020304" pitchFamily="18" charset="0"/>
                <a:cs typeface="Times New Roman" panose="02020603050405020304" pitchFamily="18" charset="0"/>
              </a:rPr>
              <a:t>Securities and other non-deposit investment products and services are not deposits, obligations of or guaranteed by Axos Bank, are not insured by the FDIC or any governmental agency, and are subject to investment risk including possible loss of the principal invested. Past performance of a security does not guarantee future results or success.</a:t>
            </a:r>
            <a:br>
              <a:rPr lang="en-US" sz="1000" b="0" dirty="0">
                <a:solidFill>
                  <a:srgbClr val="000000"/>
                </a:solidFill>
                <a:effectLst/>
                <a:latin typeface="Roboto" panose="02000000000000000000" pitchFamily="2" charset="0"/>
                <a:ea typeface="Times New Roman" panose="02020603050405020304" pitchFamily="18" charset="0"/>
                <a:cs typeface="Times New Roman" panose="02020603050405020304" pitchFamily="18" charset="0"/>
              </a:rPr>
            </a:br>
            <a:br>
              <a:rPr lang="en-US" sz="1000" b="0" dirty="0">
                <a:effectLst/>
                <a:latin typeface="Calibri" panose="020F0502020204030204" pitchFamily="34" charset="0"/>
                <a:ea typeface="Times New Roman" panose="02020603050405020304" pitchFamily="18" charset="0"/>
                <a:cs typeface="Times New Roman" panose="02020603050405020304" pitchFamily="18" charset="0"/>
              </a:rPr>
            </a:br>
            <a:r>
              <a:rPr lang="en-US" sz="1000" b="0" dirty="0">
                <a:solidFill>
                  <a:srgbClr val="000000"/>
                </a:solidFill>
                <a:effectLst/>
                <a:latin typeface="Roboto" panose="02000000000000000000" pitchFamily="2" charset="0"/>
                <a:ea typeface="Times New Roman" panose="02020603050405020304" pitchFamily="18" charset="0"/>
                <a:cs typeface="Times New Roman" panose="02020603050405020304" pitchFamily="18" charset="0"/>
              </a:rPr>
              <a:t>Axos Invest LLC, Axos Invest, Inc., and Axos Bank are separate but affiliated companies.</a:t>
            </a:r>
            <a:br>
              <a:rPr lang="en-US" sz="1000" b="0" dirty="0">
                <a:solidFill>
                  <a:srgbClr val="000000"/>
                </a:solidFill>
                <a:effectLst/>
                <a:latin typeface="Roboto" panose="02000000000000000000" pitchFamily="2" charset="0"/>
                <a:ea typeface="Times New Roman" panose="02020603050405020304" pitchFamily="18" charset="0"/>
                <a:cs typeface="Times New Roman" panose="02020603050405020304" pitchFamily="18" charset="0"/>
              </a:rPr>
            </a:br>
            <a:br>
              <a:rPr lang="en-US" sz="1000" b="0" dirty="0">
                <a:effectLst/>
                <a:latin typeface="Calibri" panose="020F0502020204030204" pitchFamily="34" charset="0"/>
                <a:ea typeface="Times New Roman" panose="02020603050405020304" pitchFamily="18" charset="0"/>
                <a:cs typeface="Times New Roman" panose="02020603050405020304" pitchFamily="18" charset="0"/>
              </a:rPr>
            </a:br>
            <a:r>
              <a:rPr lang="en-US" sz="1000" b="0" dirty="0">
                <a:solidFill>
                  <a:srgbClr val="000000"/>
                </a:solidFill>
                <a:effectLst/>
                <a:latin typeface="Roboto" panose="02000000000000000000" pitchFamily="2" charset="0"/>
                <a:ea typeface="Times New Roman" panose="02020603050405020304" pitchFamily="18" charset="0"/>
                <a:cs typeface="Times New Roman" panose="02020603050405020304" pitchFamily="18" charset="0"/>
              </a:rPr>
              <a:t>Axos Bank </a:t>
            </a:r>
            <a:r>
              <a:rPr lang="en-US" sz="1000" b="0" u="sng" dirty="0">
                <a:solidFill>
                  <a:srgbClr val="000000"/>
                </a:solidFill>
                <a:effectLst/>
                <a:latin typeface="Roboto" panose="02000000000000000000" pitchFamily="2" charset="0"/>
                <a:ea typeface="Times New Roman" panose="02020603050405020304" pitchFamily="18" charset="0"/>
                <a:cs typeface="Times New Roman" panose="02020603050405020304" pitchFamily="18" charset="0"/>
                <a:hlinkClick r:id="rId4"/>
              </a:rPr>
              <a:t>NMLS# 524995</a:t>
            </a:r>
            <a:endParaRPr lang="en-US" sz="1000" b="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734759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75824-A1AE-1B3E-B727-2FC5BB1CA9BE}"/>
              </a:ext>
            </a:extLst>
          </p:cNvPr>
          <p:cNvSpPr>
            <a:spLocks noGrp="1"/>
          </p:cNvSpPr>
          <p:nvPr>
            <p:ph type="title"/>
          </p:nvPr>
        </p:nvSpPr>
        <p:spPr/>
        <p:txBody>
          <a:bodyPr/>
          <a:lstStyle/>
          <a:p>
            <a:r>
              <a:rPr lang="en-US" dirty="0">
                <a:solidFill>
                  <a:schemeClr val="accent6"/>
                </a:solidFill>
              </a:rPr>
              <a:t>DOB and SSN Verification</a:t>
            </a:r>
          </a:p>
        </p:txBody>
      </p:sp>
      <p:sp>
        <p:nvSpPr>
          <p:cNvPr id="3" name="Text Placeholder 2">
            <a:extLst>
              <a:ext uri="{FF2B5EF4-FFF2-40B4-BE49-F238E27FC236}">
                <a16:creationId xmlns:a16="http://schemas.microsoft.com/office/drawing/2014/main" id="{5CBD90E8-16D3-9950-5A9F-608D151292C0}"/>
              </a:ext>
            </a:extLst>
          </p:cNvPr>
          <p:cNvSpPr>
            <a:spLocks noGrp="1"/>
          </p:cNvSpPr>
          <p:nvPr>
            <p:ph type="body" sz="quarter" idx="12"/>
          </p:nvPr>
        </p:nvSpPr>
        <p:spPr>
          <a:xfrm>
            <a:off x="343433" y="800100"/>
            <a:ext cx="8441475" cy="3794527"/>
          </a:xfrm>
        </p:spPr>
        <p:txBody>
          <a:bodyPr/>
          <a:lstStyle/>
          <a:p>
            <a:r>
              <a:rPr lang="en-US" dirty="0">
                <a:solidFill>
                  <a:schemeClr val="accent6"/>
                </a:solidFill>
              </a:rPr>
              <a:t>End investors may be required to verify their date of birth and SSN</a:t>
            </a:r>
          </a:p>
          <a:p>
            <a:pPr lvl="1"/>
            <a:r>
              <a:rPr lang="en-US" sz="1400" dirty="0">
                <a:solidFill>
                  <a:schemeClr val="accent6"/>
                </a:solidFill>
              </a:rPr>
              <a:t>If investors cannot verify their information, they will be required to contact customer support</a:t>
            </a:r>
          </a:p>
          <a:p>
            <a:pPr lvl="1"/>
            <a:endParaRPr lang="en-US" dirty="0"/>
          </a:p>
        </p:txBody>
      </p:sp>
      <p:pic>
        <p:nvPicPr>
          <p:cNvPr id="6" name="Picture 5">
            <a:extLst>
              <a:ext uri="{FF2B5EF4-FFF2-40B4-BE49-F238E27FC236}">
                <a16:creationId xmlns:a16="http://schemas.microsoft.com/office/drawing/2014/main" id="{30026881-2265-A946-F2E1-7B84557CE5D4}"/>
              </a:ext>
            </a:extLst>
          </p:cNvPr>
          <p:cNvPicPr>
            <a:picLocks noChangeAspect="1"/>
          </p:cNvPicPr>
          <p:nvPr/>
        </p:nvPicPr>
        <p:blipFill>
          <a:blip r:embed="rId2"/>
          <a:stretch>
            <a:fillRect/>
          </a:stretch>
        </p:blipFill>
        <p:spPr>
          <a:xfrm>
            <a:off x="387132" y="1574659"/>
            <a:ext cx="5202939" cy="3192609"/>
          </a:xfrm>
          <a:prstGeom prst="rect">
            <a:avLst/>
          </a:prstGeom>
        </p:spPr>
      </p:pic>
      <p:pic>
        <p:nvPicPr>
          <p:cNvPr id="11" name="Picture 10">
            <a:extLst>
              <a:ext uri="{FF2B5EF4-FFF2-40B4-BE49-F238E27FC236}">
                <a16:creationId xmlns:a16="http://schemas.microsoft.com/office/drawing/2014/main" id="{D4A719FD-8298-656D-75BF-2C73F4C7C908}"/>
              </a:ext>
            </a:extLst>
          </p:cNvPr>
          <p:cNvPicPr>
            <a:picLocks noChangeAspect="1"/>
          </p:cNvPicPr>
          <p:nvPr/>
        </p:nvPicPr>
        <p:blipFill>
          <a:blip r:embed="rId3"/>
          <a:stretch>
            <a:fillRect/>
          </a:stretch>
        </p:blipFill>
        <p:spPr>
          <a:xfrm>
            <a:off x="6253012" y="2343775"/>
            <a:ext cx="2682234" cy="1558115"/>
          </a:xfrm>
          <a:prstGeom prst="rect">
            <a:avLst/>
          </a:prstGeom>
        </p:spPr>
      </p:pic>
      <p:cxnSp>
        <p:nvCxnSpPr>
          <p:cNvPr id="15" name="Straight Arrow Connector 14">
            <a:extLst>
              <a:ext uri="{FF2B5EF4-FFF2-40B4-BE49-F238E27FC236}">
                <a16:creationId xmlns:a16="http://schemas.microsoft.com/office/drawing/2014/main" id="{0A9DC603-BE41-98B2-4E40-F2FA3F84B10E}"/>
              </a:ext>
            </a:extLst>
          </p:cNvPr>
          <p:cNvCxnSpPr>
            <a:cxnSpLocks/>
          </p:cNvCxnSpPr>
          <p:nvPr/>
        </p:nvCxnSpPr>
        <p:spPr>
          <a:xfrm>
            <a:off x="5659183" y="3170963"/>
            <a:ext cx="524717" cy="1"/>
          </a:xfrm>
          <a:prstGeom prst="straightConnector1">
            <a:avLst/>
          </a:prstGeom>
          <a:ln>
            <a:prstDash val="sysDash"/>
            <a:tailEnd type="triangle"/>
          </a:ln>
        </p:spPr>
        <p:style>
          <a:lnRef idx="2">
            <a:schemeClr val="accent1"/>
          </a:lnRef>
          <a:fillRef idx="0">
            <a:schemeClr val="accent1"/>
          </a:fillRef>
          <a:effectRef idx="1">
            <a:schemeClr val="accent1"/>
          </a:effectRef>
          <a:fontRef idx="minor">
            <a:schemeClr val="tx1"/>
          </a:fontRef>
        </p:style>
      </p:cxnSp>
      <p:sp>
        <p:nvSpPr>
          <p:cNvPr id="9" name="Oval 8">
            <a:extLst>
              <a:ext uri="{FF2B5EF4-FFF2-40B4-BE49-F238E27FC236}">
                <a16:creationId xmlns:a16="http://schemas.microsoft.com/office/drawing/2014/main" id="{20B93A1D-30C9-90D8-2F25-9FFCEBBD5AF2}"/>
              </a:ext>
            </a:extLst>
          </p:cNvPr>
          <p:cNvSpPr/>
          <p:nvPr/>
        </p:nvSpPr>
        <p:spPr>
          <a:xfrm>
            <a:off x="6355198" y="2425122"/>
            <a:ext cx="205505" cy="211974"/>
          </a:xfrm>
          <a:prstGeom prst="ellipse">
            <a:avLst/>
          </a:prstGeom>
          <a:solidFill>
            <a:schemeClr val="accent1">
              <a:lumMod val="20000"/>
              <a:lumOff val="8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a:solidFill>
                  <a:schemeClr val="tx2"/>
                </a:solidFill>
              </a:rPr>
              <a:t>1</a:t>
            </a:r>
          </a:p>
        </p:txBody>
      </p:sp>
      <p:sp>
        <p:nvSpPr>
          <p:cNvPr id="10" name="Oval 9">
            <a:extLst>
              <a:ext uri="{FF2B5EF4-FFF2-40B4-BE49-F238E27FC236}">
                <a16:creationId xmlns:a16="http://schemas.microsoft.com/office/drawing/2014/main" id="{31F6AEF9-37D3-E2DC-5871-31F0E32157B3}"/>
              </a:ext>
            </a:extLst>
          </p:cNvPr>
          <p:cNvSpPr/>
          <p:nvPr/>
        </p:nvSpPr>
        <p:spPr>
          <a:xfrm>
            <a:off x="1756365" y="1296031"/>
            <a:ext cx="205505" cy="211974"/>
          </a:xfrm>
          <a:prstGeom prst="ellipse">
            <a:avLst/>
          </a:prstGeom>
          <a:solidFill>
            <a:schemeClr val="accent1">
              <a:lumMod val="20000"/>
              <a:lumOff val="8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a:solidFill>
                  <a:schemeClr val="tx2"/>
                </a:solidFill>
              </a:rPr>
              <a:t>1</a:t>
            </a:r>
          </a:p>
        </p:txBody>
      </p:sp>
      <p:sp>
        <p:nvSpPr>
          <p:cNvPr id="4" name="Rectangle 3">
            <a:extLst>
              <a:ext uri="{FF2B5EF4-FFF2-40B4-BE49-F238E27FC236}">
                <a16:creationId xmlns:a16="http://schemas.microsoft.com/office/drawing/2014/main" id="{4D424C54-E86B-8CE4-D761-E6A41C3C3B2E}"/>
              </a:ext>
            </a:extLst>
          </p:cNvPr>
          <p:cNvSpPr/>
          <p:nvPr/>
        </p:nvSpPr>
        <p:spPr>
          <a:xfrm>
            <a:off x="791959" y="1671637"/>
            <a:ext cx="964406" cy="1361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solidFill>
                <a:schemeClr val="accent1"/>
              </a:solidFill>
            </a:endParaRPr>
          </a:p>
        </p:txBody>
      </p:sp>
      <p:pic>
        <p:nvPicPr>
          <p:cNvPr id="5" name="Picture 4" descr="A blue and orange logo&#10;&#10;Description automatically generated">
            <a:extLst>
              <a:ext uri="{FF2B5EF4-FFF2-40B4-BE49-F238E27FC236}">
                <a16:creationId xmlns:a16="http://schemas.microsoft.com/office/drawing/2014/main" id="{A37C41F5-04FE-ADC3-92B3-689DA58CBF29}"/>
              </a:ext>
            </a:extLst>
          </p:cNvPr>
          <p:cNvPicPr>
            <a:picLocks noChangeAspect="1"/>
          </p:cNvPicPr>
          <p:nvPr/>
        </p:nvPicPr>
        <p:blipFill>
          <a:blip r:embed="rId4"/>
          <a:stretch>
            <a:fillRect/>
          </a:stretch>
        </p:blipFill>
        <p:spPr>
          <a:xfrm>
            <a:off x="916974" y="1700214"/>
            <a:ext cx="366863" cy="82296"/>
          </a:xfrm>
          <a:prstGeom prst="rect">
            <a:avLst/>
          </a:prstGeom>
        </p:spPr>
      </p:pic>
    </p:spTree>
    <p:extLst>
      <p:ext uri="{BB962C8B-B14F-4D97-AF65-F5344CB8AC3E}">
        <p14:creationId xmlns:p14="http://schemas.microsoft.com/office/powerpoint/2010/main" val="18254517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B3203-2D87-A77B-7B54-2051A92680D2}"/>
              </a:ext>
            </a:extLst>
          </p:cNvPr>
          <p:cNvSpPr>
            <a:spLocks noGrp="1"/>
          </p:cNvSpPr>
          <p:nvPr>
            <p:ph type="title"/>
          </p:nvPr>
        </p:nvSpPr>
        <p:spPr/>
        <p:txBody>
          <a:bodyPr/>
          <a:lstStyle/>
          <a:p>
            <a:r>
              <a:rPr lang="en-US" dirty="0">
                <a:solidFill>
                  <a:schemeClr val="accent6"/>
                </a:solidFill>
              </a:rPr>
              <a:t>User and Password Creation</a:t>
            </a:r>
          </a:p>
        </p:txBody>
      </p:sp>
      <p:sp>
        <p:nvSpPr>
          <p:cNvPr id="3" name="Text Placeholder 2">
            <a:extLst>
              <a:ext uri="{FF2B5EF4-FFF2-40B4-BE49-F238E27FC236}">
                <a16:creationId xmlns:a16="http://schemas.microsoft.com/office/drawing/2014/main" id="{2EB4F24F-86F3-5B2A-3797-3D803529BEC5}"/>
              </a:ext>
            </a:extLst>
          </p:cNvPr>
          <p:cNvSpPr>
            <a:spLocks noGrp="1"/>
          </p:cNvSpPr>
          <p:nvPr>
            <p:ph type="body" sz="quarter" idx="12"/>
          </p:nvPr>
        </p:nvSpPr>
        <p:spPr/>
        <p:txBody>
          <a:bodyPr/>
          <a:lstStyle/>
          <a:p>
            <a:r>
              <a:rPr lang="en-US" dirty="0">
                <a:solidFill>
                  <a:schemeClr val="accent6"/>
                </a:solidFill>
              </a:rPr>
              <a:t>End investors create their username and password credentials to log in to ACP</a:t>
            </a:r>
          </a:p>
          <a:p>
            <a:pPr lvl="1"/>
            <a:r>
              <a:rPr lang="en-US" dirty="0">
                <a:solidFill>
                  <a:schemeClr val="accent6"/>
                </a:solidFill>
              </a:rPr>
              <a:t>If they previously created a username, they only need to create a password</a:t>
            </a:r>
          </a:p>
        </p:txBody>
      </p:sp>
      <p:pic>
        <p:nvPicPr>
          <p:cNvPr id="8" name="Picture 7">
            <a:extLst>
              <a:ext uri="{FF2B5EF4-FFF2-40B4-BE49-F238E27FC236}">
                <a16:creationId xmlns:a16="http://schemas.microsoft.com/office/drawing/2014/main" id="{1AA24307-2771-9C0F-43C1-25946F39FDA2}"/>
              </a:ext>
            </a:extLst>
          </p:cNvPr>
          <p:cNvPicPr>
            <a:picLocks noChangeAspect="1"/>
          </p:cNvPicPr>
          <p:nvPr/>
        </p:nvPicPr>
        <p:blipFill>
          <a:blip r:embed="rId2"/>
          <a:stretch>
            <a:fillRect/>
          </a:stretch>
        </p:blipFill>
        <p:spPr>
          <a:xfrm>
            <a:off x="4622898" y="1722928"/>
            <a:ext cx="4401352" cy="2691112"/>
          </a:xfrm>
          <a:prstGeom prst="rect">
            <a:avLst/>
          </a:prstGeom>
        </p:spPr>
      </p:pic>
      <p:pic>
        <p:nvPicPr>
          <p:cNvPr id="10" name="Picture 9">
            <a:extLst>
              <a:ext uri="{FF2B5EF4-FFF2-40B4-BE49-F238E27FC236}">
                <a16:creationId xmlns:a16="http://schemas.microsoft.com/office/drawing/2014/main" id="{E0E6A644-26BF-4E0D-9CDF-3DC7093CA702}"/>
              </a:ext>
            </a:extLst>
          </p:cNvPr>
          <p:cNvPicPr>
            <a:picLocks noChangeAspect="1"/>
          </p:cNvPicPr>
          <p:nvPr/>
        </p:nvPicPr>
        <p:blipFill>
          <a:blip r:embed="rId3"/>
          <a:stretch>
            <a:fillRect/>
          </a:stretch>
        </p:blipFill>
        <p:spPr>
          <a:xfrm>
            <a:off x="170648" y="1721155"/>
            <a:ext cx="4401352" cy="2692885"/>
          </a:xfrm>
          <a:prstGeom prst="rect">
            <a:avLst/>
          </a:prstGeom>
        </p:spPr>
      </p:pic>
      <p:sp>
        <p:nvSpPr>
          <p:cNvPr id="5" name="Oval 4">
            <a:extLst>
              <a:ext uri="{FF2B5EF4-FFF2-40B4-BE49-F238E27FC236}">
                <a16:creationId xmlns:a16="http://schemas.microsoft.com/office/drawing/2014/main" id="{2D5AAD64-097B-E834-96CB-7F51B02952D2}"/>
              </a:ext>
            </a:extLst>
          </p:cNvPr>
          <p:cNvSpPr/>
          <p:nvPr/>
        </p:nvSpPr>
        <p:spPr>
          <a:xfrm>
            <a:off x="7463121" y="986533"/>
            <a:ext cx="205505" cy="211974"/>
          </a:xfrm>
          <a:prstGeom prst="ellipse">
            <a:avLst/>
          </a:prstGeom>
          <a:solidFill>
            <a:schemeClr val="accent1">
              <a:lumMod val="20000"/>
              <a:lumOff val="8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solidFill>
                  <a:schemeClr val="tx2"/>
                </a:solidFill>
              </a:rPr>
              <a:t>1</a:t>
            </a:r>
          </a:p>
        </p:txBody>
      </p:sp>
      <p:sp>
        <p:nvSpPr>
          <p:cNvPr id="6" name="Oval 5">
            <a:extLst>
              <a:ext uri="{FF2B5EF4-FFF2-40B4-BE49-F238E27FC236}">
                <a16:creationId xmlns:a16="http://schemas.microsoft.com/office/drawing/2014/main" id="{12808367-84F1-A06A-669E-1C5E739B6C37}"/>
              </a:ext>
            </a:extLst>
          </p:cNvPr>
          <p:cNvSpPr/>
          <p:nvPr/>
        </p:nvSpPr>
        <p:spPr>
          <a:xfrm>
            <a:off x="7559149" y="1248743"/>
            <a:ext cx="205505" cy="211974"/>
          </a:xfrm>
          <a:prstGeom prst="ellipse">
            <a:avLst/>
          </a:prstGeom>
          <a:solidFill>
            <a:schemeClr val="accent2">
              <a:lumMod val="40000"/>
              <a:lumOff val="6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solidFill>
                  <a:schemeClr val="tx2"/>
                </a:solidFill>
              </a:rPr>
              <a:t>2</a:t>
            </a:r>
          </a:p>
        </p:txBody>
      </p:sp>
      <p:sp>
        <p:nvSpPr>
          <p:cNvPr id="7" name="Oval 6">
            <a:extLst>
              <a:ext uri="{FF2B5EF4-FFF2-40B4-BE49-F238E27FC236}">
                <a16:creationId xmlns:a16="http://schemas.microsoft.com/office/drawing/2014/main" id="{BE53B415-D78D-E5ED-AF59-313766D8D7AC}"/>
              </a:ext>
            </a:extLst>
          </p:cNvPr>
          <p:cNvSpPr/>
          <p:nvPr/>
        </p:nvSpPr>
        <p:spPr>
          <a:xfrm>
            <a:off x="4674753" y="1804120"/>
            <a:ext cx="205505" cy="211974"/>
          </a:xfrm>
          <a:prstGeom prst="ellipse">
            <a:avLst/>
          </a:prstGeom>
          <a:solidFill>
            <a:schemeClr val="accent2">
              <a:lumMod val="40000"/>
              <a:lumOff val="6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a:solidFill>
                  <a:schemeClr val="tx2"/>
                </a:solidFill>
              </a:rPr>
              <a:t>2</a:t>
            </a:r>
          </a:p>
        </p:txBody>
      </p:sp>
      <p:sp>
        <p:nvSpPr>
          <p:cNvPr id="9" name="Oval 8">
            <a:extLst>
              <a:ext uri="{FF2B5EF4-FFF2-40B4-BE49-F238E27FC236}">
                <a16:creationId xmlns:a16="http://schemas.microsoft.com/office/drawing/2014/main" id="{CA17792B-D62D-164A-78F0-CEC7CFD402B4}"/>
              </a:ext>
            </a:extLst>
          </p:cNvPr>
          <p:cNvSpPr/>
          <p:nvPr/>
        </p:nvSpPr>
        <p:spPr>
          <a:xfrm>
            <a:off x="240680" y="1804120"/>
            <a:ext cx="205505" cy="211974"/>
          </a:xfrm>
          <a:prstGeom prst="ellipse">
            <a:avLst/>
          </a:prstGeom>
          <a:solidFill>
            <a:schemeClr val="accent1">
              <a:lumMod val="20000"/>
              <a:lumOff val="8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a:solidFill>
                  <a:schemeClr val="tx2"/>
                </a:solidFill>
              </a:rPr>
              <a:t>1</a:t>
            </a:r>
          </a:p>
        </p:txBody>
      </p:sp>
      <p:sp>
        <p:nvSpPr>
          <p:cNvPr id="4" name="Rectangle 3">
            <a:extLst>
              <a:ext uri="{FF2B5EF4-FFF2-40B4-BE49-F238E27FC236}">
                <a16:creationId xmlns:a16="http://schemas.microsoft.com/office/drawing/2014/main" id="{0CD3DE2D-9F3C-480B-DF9A-F655E0D3FFFA}"/>
              </a:ext>
            </a:extLst>
          </p:cNvPr>
          <p:cNvSpPr/>
          <p:nvPr/>
        </p:nvSpPr>
        <p:spPr>
          <a:xfrm>
            <a:off x="497083" y="1796976"/>
            <a:ext cx="964406" cy="1361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solidFill>
                <a:schemeClr val="accent1"/>
              </a:solidFill>
            </a:endParaRPr>
          </a:p>
        </p:txBody>
      </p:sp>
      <p:pic>
        <p:nvPicPr>
          <p:cNvPr id="11" name="Picture 10" descr="A blue and orange logo&#10;&#10;Description automatically generated">
            <a:extLst>
              <a:ext uri="{FF2B5EF4-FFF2-40B4-BE49-F238E27FC236}">
                <a16:creationId xmlns:a16="http://schemas.microsoft.com/office/drawing/2014/main" id="{42E162B6-51D1-95EF-D412-2857011655DD}"/>
              </a:ext>
            </a:extLst>
          </p:cNvPr>
          <p:cNvPicPr>
            <a:picLocks noChangeAspect="1"/>
          </p:cNvPicPr>
          <p:nvPr/>
        </p:nvPicPr>
        <p:blipFill>
          <a:blip r:embed="rId4"/>
          <a:stretch>
            <a:fillRect/>
          </a:stretch>
        </p:blipFill>
        <p:spPr>
          <a:xfrm>
            <a:off x="622098" y="1825553"/>
            <a:ext cx="366863" cy="82296"/>
          </a:xfrm>
          <a:prstGeom prst="rect">
            <a:avLst/>
          </a:prstGeom>
        </p:spPr>
      </p:pic>
      <p:sp>
        <p:nvSpPr>
          <p:cNvPr id="12" name="Rectangle 11">
            <a:extLst>
              <a:ext uri="{FF2B5EF4-FFF2-40B4-BE49-F238E27FC236}">
                <a16:creationId xmlns:a16="http://schemas.microsoft.com/office/drawing/2014/main" id="{CEB108C9-951B-824A-33FD-769B3B988637}"/>
              </a:ext>
            </a:extLst>
          </p:cNvPr>
          <p:cNvSpPr/>
          <p:nvPr/>
        </p:nvSpPr>
        <p:spPr>
          <a:xfrm>
            <a:off x="4945444" y="1808783"/>
            <a:ext cx="964406" cy="1361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solidFill>
                <a:schemeClr val="accent1"/>
              </a:solidFill>
            </a:endParaRPr>
          </a:p>
        </p:txBody>
      </p:sp>
      <p:pic>
        <p:nvPicPr>
          <p:cNvPr id="13" name="Picture 12" descr="A blue and orange logo&#10;&#10;Description automatically generated">
            <a:extLst>
              <a:ext uri="{FF2B5EF4-FFF2-40B4-BE49-F238E27FC236}">
                <a16:creationId xmlns:a16="http://schemas.microsoft.com/office/drawing/2014/main" id="{0961FEAB-0D97-1AD7-C3A5-B53F161769BD}"/>
              </a:ext>
            </a:extLst>
          </p:cNvPr>
          <p:cNvPicPr>
            <a:picLocks noChangeAspect="1"/>
          </p:cNvPicPr>
          <p:nvPr/>
        </p:nvPicPr>
        <p:blipFill>
          <a:blip r:embed="rId4"/>
          <a:stretch>
            <a:fillRect/>
          </a:stretch>
        </p:blipFill>
        <p:spPr>
          <a:xfrm>
            <a:off x="5070459" y="1837360"/>
            <a:ext cx="366863" cy="82296"/>
          </a:xfrm>
          <a:prstGeom prst="rect">
            <a:avLst/>
          </a:prstGeom>
        </p:spPr>
      </p:pic>
    </p:spTree>
    <p:extLst>
      <p:ext uri="{BB962C8B-B14F-4D97-AF65-F5344CB8AC3E}">
        <p14:creationId xmlns:p14="http://schemas.microsoft.com/office/powerpoint/2010/main" val="42192622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3A8DC4-5FC2-E0B1-82F9-7AA6CC519F9E}"/>
              </a:ext>
            </a:extLst>
          </p:cNvPr>
          <p:cNvSpPr>
            <a:spLocks noGrp="1"/>
          </p:cNvSpPr>
          <p:nvPr>
            <p:ph type="title"/>
          </p:nvPr>
        </p:nvSpPr>
        <p:spPr/>
        <p:txBody>
          <a:bodyPr/>
          <a:lstStyle/>
          <a:p>
            <a:r>
              <a:rPr lang="en-US" dirty="0">
                <a:solidFill>
                  <a:schemeClr val="accent6"/>
                </a:solidFill>
              </a:rPr>
              <a:t>Security Questions/Security Word Submission</a:t>
            </a:r>
          </a:p>
        </p:txBody>
      </p:sp>
      <p:sp>
        <p:nvSpPr>
          <p:cNvPr id="3" name="Text Placeholder 2">
            <a:extLst>
              <a:ext uri="{FF2B5EF4-FFF2-40B4-BE49-F238E27FC236}">
                <a16:creationId xmlns:a16="http://schemas.microsoft.com/office/drawing/2014/main" id="{6E84AA8C-FA5A-6833-962F-8377F783ABDA}"/>
              </a:ext>
            </a:extLst>
          </p:cNvPr>
          <p:cNvSpPr>
            <a:spLocks noGrp="1"/>
          </p:cNvSpPr>
          <p:nvPr>
            <p:ph type="body" sz="quarter" idx="12"/>
          </p:nvPr>
        </p:nvSpPr>
        <p:spPr>
          <a:xfrm>
            <a:off x="343433" y="831850"/>
            <a:ext cx="7981417" cy="3762777"/>
          </a:xfrm>
        </p:spPr>
        <p:txBody>
          <a:bodyPr/>
          <a:lstStyle/>
          <a:p>
            <a:r>
              <a:rPr lang="en-US" dirty="0">
                <a:solidFill>
                  <a:schemeClr val="accent6"/>
                </a:solidFill>
              </a:rPr>
              <a:t>End investors answer three security questions and provide a security word/hint</a:t>
            </a:r>
          </a:p>
          <a:p>
            <a:pPr lvl="1"/>
            <a:r>
              <a:rPr lang="en-US" dirty="0">
                <a:solidFill>
                  <a:schemeClr val="accent6"/>
                </a:solidFill>
              </a:rPr>
              <a:t>These will be used to verify their identity when contacting customer support and resetting their password </a:t>
            </a:r>
          </a:p>
        </p:txBody>
      </p:sp>
      <p:pic>
        <p:nvPicPr>
          <p:cNvPr id="6" name="Picture 5">
            <a:extLst>
              <a:ext uri="{FF2B5EF4-FFF2-40B4-BE49-F238E27FC236}">
                <a16:creationId xmlns:a16="http://schemas.microsoft.com/office/drawing/2014/main" id="{3102BD8E-E42F-1A8B-7E5C-34B17900F86D}"/>
              </a:ext>
            </a:extLst>
          </p:cNvPr>
          <p:cNvPicPr>
            <a:picLocks noChangeAspect="1"/>
          </p:cNvPicPr>
          <p:nvPr/>
        </p:nvPicPr>
        <p:blipFill>
          <a:blip r:embed="rId2"/>
          <a:stretch>
            <a:fillRect/>
          </a:stretch>
        </p:blipFill>
        <p:spPr>
          <a:xfrm>
            <a:off x="2235994" y="1570070"/>
            <a:ext cx="4351366" cy="3471835"/>
          </a:xfrm>
          <a:prstGeom prst="rect">
            <a:avLst/>
          </a:prstGeom>
        </p:spPr>
      </p:pic>
      <p:sp>
        <p:nvSpPr>
          <p:cNvPr id="4" name="Rectangle 3">
            <a:extLst>
              <a:ext uri="{FF2B5EF4-FFF2-40B4-BE49-F238E27FC236}">
                <a16:creationId xmlns:a16="http://schemas.microsoft.com/office/drawing/2014/main" id="{F1333625-463D-F08D-7140-3FFCDE1B5A50}"/>
              </a:ext>
            </a:extLst>
          </p:cNvPr>
          <p:cNvSpPr/>
          <p:nvPr/>
        </p:nvSpPr>
        <p:spPr>
          <a:xfrm>
            <a:off x="2443163" y="1645052"/>
            <a:ext cx="964406" cy="1361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solidFill>
                <a:schemeClr val="accent1"/>
              </a:solidFill>
            </a:endParaRPr>
          </a:p>
        </p:txBody>
      </p:sp>
      <p:pic>
        <p:nvPicPr>
          <p:cNvPr id="5" name="Picture 4" descr="A blue and orange logo&#10;&#10;Description automatically generated">
            <a:extLst>
              <a:ext uri="{FF2B5EF4-FFF2-40B4-BE49-F238E27FC236}">
                <a16:creationId xmlns:a16="http://schemas.microsoft.com/office/drawing/2014/main" id="{A3177A9C-22A4-D922-671B-8A5EFD9C4741}"/>
              </a:ext>
            </a:extLst>
          </p:cNvPr>
          <p:cNvPicPr>
            <a:picLocks noChangeAspect="1"/>
          </p:cNvPicPr>
          <p:nvPr/>
        </p:nvPicPr>
        <p:blipFill>
          <a:blip r:embed="rId3"/>
          <a:stretch>
            <a:fillRect/>
          </a:stretch>
        </p:blipFill>
        <p:spPr>
          <a:xfrm>
            <a:off x="2568178" y="1673629"/>
            <a:ext cx="366863" cy="82296"/>
          </a:xfrm>
          <a:prstGeom prst="rect">
            <a:avLst/>
          </a:prstGeom>
        </p:spPr>
      </p:pic>
    </p:spTree>
    <p:extLst>
      <p:ext uri="{BB962C8B-B14F-4D97-AF65-F5344CB8AC3E}">
        <p14:creationId xmlns:p14="http://schemas.microsoft.com/office/powerpoint/2010/main" val="101883927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BfyTldTQOWGVzYlyOsVgA"/>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BfyTldTQOWGVzYlyOsVgA"/>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BfyTldTQOWGVzYlyOsVgA"/>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BfyTldTQOWGVzYlyOsVgA"/>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BfyTldTQOWGVzYlyOsVgA"/>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BfyTldTQOWGVzYlyOsVgA"/>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BfyTldTQOWGVzYlyOsVgA"/>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BfyTldTQOWGVzYlyOsVgA"/>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BfyTldTQOWGVzYlyOsVgA"/>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BfyTldTQOWGVzYlyOsVgA"/>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BfyTldTQOWGVzYlyOsVgA"/>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BfyTldTQOWGVzYlyOsVgA"/>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1cz8lDShTUaL2AIjOFHxh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pJ8eiHH9RCqBB4q3Kod6Lg"/>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pJ8eiHH9RCqBB4q3Kod6Lg"/>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Axos Theme 2023">
  <a:themeElements>
    <a:clrScheme name="Axos colors">
      <a:dk1>
        <a:srgbClr val="1E3860"/>
      </a:dk1>
      <a:lt1>
        <a:srgbClr val="FFFFFF"/>
      </a:lt1>
      <a:dk2>
        <a:srgbClr val="1E3860"/>
      </a:dk2>
      <a:lt2>
        <a:srgbClr val="FFFFFF"/>
      </a:lt2>
      <a:accent1>
        <a:srgbClr val="1E3860"/>
      </a:accent1>
      <a:accent2>
        <a:srgbClr val="FAA74A"/>
      </a:accent2>
      <a:accent3>
        <a:srgbClr val="DAE8ED"/>
      </a:accent3>
      <a:accent4>
        <a:srgbClr val="F4F4F4"/>
      </a:accent4>
      <a:accent5>
        <a:srgbClr val="FFFFFF"/>
      </a:accent5>
      <a:accent6>
        <a:srgbClr val="000000"/>
      </a:accent6>
      <a:hlink>
        <a:srgbClr val="0000FF"/>
      </a:hlink>
      <a:folHlink>
        <a:srgbClr val="800080"/>
      </a:folHlink>
    </a:clrScheme>
    <a:fontScheme name="Axos backup fon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accent1"/>
          </a:solid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000" dirty="0" smtClean="0">
            <a:solidFill>
              <a:schemeClr val="accent1"/>
            </a:solidFill>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defRPr sz="1000" dirty="0" smtClean="0"/>
        </a:defPPr>
      </a:lstStyle>
    </a:txDef>
  </a:objectDefaults>
  <a:extraClrSchemeLst/>
  <a:extLst>
    <a:ext uri="{05A4C25C-085E-4340-85A3-A5531E510DB2}">
      <thm15:themeFamily xmlns:thm15="http://schemas.microsoft.com/office/thememl/2012/main" name="Axos Theme 2023" id="{0C06B27D-97F1-4BD5-8F24-B4E91FF19BE0}" vid="{BC0562F7-0127-4C84-8F51-9EFE5B65D0BE}"/>
    </a:ext>
  </a:extLst>
</a:theme>
</file>

<file path=docProps/app.xml><?xml version="1.0" encoding="utf-8"?>
<Properties xmlns="http://schemas.openxmlformats.org/officeDocument/2006/extended-properties" xmlns:vt="http://schemas.openxmlformats.org/officeDocument/2006/docPropsVTypes">
  <Template>Default Theme</Template>
  <TotalTime>1532</TotalTime>
  <Words>2416</Words>
  <Application>Microsoft Office PowerPoint</Application>
  <PresentationFormat>On-screen Show (16:9)</PresentationFormat>
  <Paragraphs>344</Paragraphs>
  <Slides>63</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63</vt:i4>
      </vt:variant>
    </vt:vector>
  </HeadingPairs>
  <TitlesOfParts>
    <vt:vector size="70" baseType="lpstr">
      <vt:lpstr>Arial</vt:lpstr>
      <vt:lpstr>Calibri</vt:lpstr>
      <vt:lpstr>Roboto</vt:lpstr>
      <vt:lpstr>Verdana</vt:lpstr>
      <vt:lpstr>Wingdings</vt:lpstr>
      <vt:lpstr>Axos Theme 2023</vt:lpstr>
      <vt:lpstr>think-cell Slide</vt:lpstr>
      <vt:lpstr>PowerPoint Presentation</vt:lpstr>
      <vt:lpstr>PowerPoint Presentation</vt:lpstr>
      <vt:lpstr>PowerPoint Presentation</vt:lpstr>
      <vt:lpstr>Getting Started </vt:lpstr>
      <vt:lpstr>Online Access Terms and Conditions Agreement </vt:lpstr>
      <vt:lpstr>Text Verification</vt:lpstr>
      <vt:lpstr>DOB and SSN Verification</vt:lpstr>
      <vt:lpstr>User and Password Creation</vt:lpstr>
      <vt:lpstr>Security Questions/Security Word Submission</vt:lpstr>
      <vt:lpstr>PowerPoint Presentation</vt:lpstr>
      <vt:lpstr>Sign In</vt:lpstr>
      <vt:lpstr>Text Verification</vt:lpstr>
      <vt:lpstr>Forgot Username - Email</vt:lpstr>
      <vt:lpstr>Forgot Password - Username</vt:lpstr>
      <vt:lpstr>Forgot Password - Text Verification</vt:lpstr>
      <vt:lpstr>Forgot Password - Answer Security Question</vt:lpstr>
      <vt:lpstr>Forgot Password - Reset Password</vt:lpstr>
      <vt:lpstr>PowerPoint Presentation</vt:lpstr>
      <vt:lpstr>Onboarding</vt:lpstr>
      <vt:lpstr>Investor Checking Enrollment – Personal Information</vt:lpstr>
      <vt:lpstr>Investor Checking Enrollment – Review &amp; Submit</vt:lpstr>
      <vt:lpstr>Investor Checking Enrollment – Decision Screen</vt:lpstr>
      <vt:lpstr>Investor Checking Enrollment- MAA Modal</vt:lpstr>
      <vt:lpstr>PowerPoint Presentation</vt:lpstr>
      <vt:lpstr>Dashboard/Home</vt:lpstr>
      <vt:lpstr>PowerPoint Presentation</vt:lpstr>
      <vt:lpstr>All Accounts/Vertical Pages </vt:lpstr>
      <vt:lpstr>PowerPoint Presentation</vt:lpstr>
      <vt:lpstr>Overdraft Line of Credit </vt:lpstr>
      <vt:lpstr>PowerPoint Presentation</vt:lpstr>
      <vt:lpstr>RIA Product Details Page (PDP) </vt:lpstr>
      <vt:lpstr>RIA PDP – Total Value &amp; Cash </vt:lpstr>
      <vt:lpstr>RIA PDP – Models &amp; Holdings</vt:lpstr>
      <vt:lpstr>RIA PDP – Statements &amp; Documents, Account Details Quick Link</vt:lpstr>
      <vt:lpstr>PowerPoint Presentation</vt:lpstr>
      <vt:lpstr>All Transactions and Orders Pages</vt:lpstr>
      <vt:lpstr>PowerPoint Presentation</vt:lpstr>
      <vt:lpstr>All Scheduled Transfers</vt:lpstr>
      <vt:lpstr>PowerPoint Presentation</vt:lpstr>
      <vt:lpstr>Statements &amp; Documents</vt:lpstr>
      <vt:lpstr>PowerPoint Presentation</vt:lpstr>
      <vt:lpstr>RIA Account Details Page </vt:lpstr>
      <vt:lpstr>RIA Account Details Page – Account </vt:lpstr>
      <vt:lpstr>RIA Account Details Page – Authorizations </vt:lpstr>
      <vt:lpstr>RIA Account Details Page – People</vt:lpstr>
      <vt:lpstr>PowerPoint Presentation</vt:lpstr>
      <vt:lpstr>Move Money </vt:lpstr>
      <vt:lpstr>Move Money – Contributions to Non-Retirement RIA Accounts </vt:lpstr>
      <vt:lpstr>Move Money – Contributions to Retirement RIA Accounts </vt:lpstr>
      <vt:lpstr>Move Money – Scheduled Transfers </vt:lpstr>
      <vt:lpstr>PowerPoint Presentation</vt:lpstr>
      <vt:lpstr>Utilities/ Mega Menu  </vt:lpstr>
      <vt:lpstr>Message Center</vt:lpstr>
      <vt:lpstr>Alerts</vt:lpstr>
      <vt:lpstr>Support/Help Center  </vt:lpstr>
      <vt:lpstr>Profile &amp; Settings  </vt:lpstr>
      <vt:lpstr>PowerPoint Presentation</vt:lpstr>
      <vt:lpstr>Account Opening/ Aggregation  </vt:lpstr>
      <vt:lpstr>PowerPoint Presentation</vt:lpstr>
      <vt:lpstr>Insights/ Plan </vt:lpstr>
      <vt:lpstr>PowerPoint Presentation</vt:lpstr>
      <vt:lpstr>UDB Admin Portal</vt:lpstr>
      <vt:lpstr>© 2023 Axos Financial, Inc., All Rights Reserved. © 2023 Axos Bank, All Rights Reserved.  © 2023 Axos Invest LLC. Member FINRA &amp; SIPC. All Rights Reserved.  © 2023 Axos Invest, Inc. All Rights Reserved.  Bank products and services are offered by Axos Bank®. All deposit accounts through Axos Bank brands are FDIC insured through Axos Bank. All deposit accounts of the same ownership and/or vesting held at Axos Bank are combined and insured under the same FDIC Certificate 35546. All deposit accounts through Axos Bank brands are not separately insured by the FDIC from other deposit accounts held with the same ownership and/or vesting at Axos Bank. For more information read Axos Bank’s FDIC Notice.  © 2023 Axos Clearing LLC. Member FINRA &amp; SIPC. All Rights Reserved. Axos Advisor Services is a trademark of Axos Clearing LLC. Axos Clearing LLC provides back-office services for registered investment advisers. Neither Axos Advisor Services nor Axos Clearing LLC provides investment advice or make investment recommendations in any capacity. Securities products are offered by Axos Clearing LLC, Member FINRA &amp; SIPC. Investment Products: Not FDIC Insured - No Bank Guarantee - May Lose Value.  Securities and other non-deposit investment products and services are not deposits, obligations of or guaranteed by Axos Bank, are not insured by the FDIC or any governmental agency, and are subject to investment risk including possible loss of the principal invested. Past performance of a security does not guarantee future results or success.  Axos Invest LLC, Axos Invest, Inc., and Axos Bank are separate but affiliated companies.  Axos Bank NMLS# 524995</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 Friedman</dc:creator>
  <cp:lastModifiedBy>Janelle Manning</cp:lastModifiedBy>
  <cp:revision>6</cp:revision>
  <dcterms:created xsi:type="dcterms:W3CDTF">2023-05-16T20:04:21Z</dcterms:created>
  <dcterms:modified xsi:type="dcterms:W3CDTF">2023-12-08T22:02:10Z</dcterms:modified>
</cp:coreProperties>
</file>